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2" r:id="rId8"/>
    <p:sldId id="264" r:id="rId9"/>
    <p:sldId id="268" r:id="rId10"/>
    <p:sldId id="265" r:id="rId11"/>
    <p:sldId id="269" r:id="rId12"/>
    <p:sldId id="273" r:id="rId13"/>
    <p:sldId id="274" r:id="rId14"/>
    <p:sldId id="266" r:id="rId15"/>
    <p:sldId id="261" r:id="rId16"/>
    <p:sldId id="267" r:id="rId17"/>
    <p:sldId id="270" r:id="rId1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ส่วนเริ่มต้น" id="{7DE54E28-9B31-40DF-9B84-AC0753308F7B}">
          <p14:sldIdLst>
            <p14:sldId id="256"/>
            <p14:sldId id="257"/>
            <p14:sldId id="258"/>
            <p14:sldId id="259"/>
            <p14:sldId id="260"/>
            <p14:sldId id="271"/>
            <p14:sldId id="272"/>
            <p14:sldId id="264"/>
            <p14:sldId id="268"/>
            <p14:sldId id="265"/>
            <p14:sldId id="269"/>
            <p14:sldId id="273"/>
            <p14:sldId id="274"/>
            <p14:sldId id="266"/>
            <p14:sldId id="261"/>
            <p14:sldId id="267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chirapong netrat" initials="wn" lastIdx="6" clrIdx="0">
    <p:extLst>
      <p:ext uri="{19B8F6BF-5375-455C-9EA6-DF929625EA0E}">
        <p15:presenceInfo xmlns:p15="http://schemas.microsoft.com/office/powerpoint/2012/main" userId="wachirapong netr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2F09"/>
    <a:srgbClr val="321704"/>
    <a:srgbClr val="A64C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1" autoAdjust="0"/>
    <p:restoredTop sz="94660"/>
  </p:normalViewPr>
  <p:slideViewPr>
    <p:cSldViewPr snapToGrid="0">
      <p:cViewPr varScale="1">
        <p:scale>
          <a:sx n="72" d="100"/>
          <a:sy n="72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FB97A596-F84C-4BE5-8FFF-B68D2B562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xmlns="" id="{79A565A5-BB83-49A3-ACE7-30F85C7034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FF38BE02-AD4D-4BEB-9E01-E3C61311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55DCDE60-834E-4CCD-948F-3D18643F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3546ED8E-4752-4A5E-B8F8-208CF06E2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162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31347147-91F4-4C7A-9908-4C6357F3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xmlns="" id="{5CF6177C-447B-4C65-880F-93965F0409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CF4071DB-EEB1-4C57-B2E4-112049FB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6F6F2405-D5E5-424F-9F8D-5FB01B65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F7B5ADEB-F9A2-4B4B-A87C-216E2663C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4997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xmlns="" id="{6D252A1E-925C-4939-B49C-9041A06B8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xmlns="" id="{72B39EF1-ED04-4CE8-A7D5-D4C8D0CF4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2FFC3F4B-5170-42A6-ABF7-8DF67FCBE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ACAEA6AA-4BF3-4A48-832D-EF4FEBEAC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52F49DA0-A3FC-458E-81B5-7069BE27A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44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25D84B66-06AE-4070-99C2-06308430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149F538F-FF17-425C-B39E-D4395AEC8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9CF7394F-8274-4F16-9427-7F6D7B1C7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910087E3-3E30-4E49-959C-BAA2543D5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F8D430FF-6F68-461F-8327-83CE06D1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306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3F46392F-7FED-4873-8025-9C311CC2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E61AB31A-CFE7-4960-8795-F468C5C3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5E573297-3096-48AB-82D7-45206E8C9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908FD0C4-F69B-4371-944F-1BB5F16FF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2DCEC1AB-6743-4025-BEDD-BF1579E5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5381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21861955-4B42-4031-8A19-CFAE93611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5F51C03B-E821-4F40-AF25-AD6F4C92EA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99F33DA9-9771-4D4E-810A-1A8B2B51A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xmlns="" id="{0843CE53-E89A-4857-9F74-3D9FE3B9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xmlns="" id="{6912ABE0-AFF4-45EA-8EF2-B69340FA5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xmlns="" id="{D9BEFC6D-499F-43E9-9F48-3B1800E64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4822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DC50DA97-F888-4DA4-B462-4326E4897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BC2BAE6A-7292-481C-8BAB-69E6874E6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F7DEDD6D-A0A1-4039-9BC5-3F03757BE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xmlns="" id="{A9A59777-A1FB-419F-895B-475046F5B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xmlns="" id="{72083168-4235-41BD-ACA5-9C308A7BF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xmlns="" id="{8CA7C715-E0C9-487A-8D5F-C95743F96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xmlns="" id="{564AF3BA-DF58-439A-83D0-0DA1287D0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xmlns="" id="{BFB080C3-08B8-4E19-814E-0E093AC2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8131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382D389B-B635-4E78-8812-AD50363E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xmlns="" id="{ABBC2872-AF31-4301-9492-D7AD88479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xmlns="" id="{498E57B2-0FE1-43D9-9DB4-1655D5EC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xmlns="" id="{7E9162D6-F27B-4855-A767-78922E0B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2471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xmlns="" id="{83BC87D5-9DC1-4D94-8CB6-3E3F77BCF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xmlns="" id="{C4E50734-BF43-49DF-8BAD-2FC1855B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xmlns="" id="{04138552-BF78-4666-96C5-CCC48FC7F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4487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0484C75D-80C4-4DF1-BA7A-97022109B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xmlns="" id="{2C88E4FA-F280-4B17-B0A5-E606AF87C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xmlns="" id="{03EAEFE6-60FC-4C5E-A7AE-493A76E1E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xmlns="" id="{04B99142-318A-4F2A-91A8-299743CCE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xmlns="" id="{0913B306-81F5-4DCB-99F5-D19CBA761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xmlns="" id="{B05F0D29-3A90-4F60-9DCB-35709E12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8647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9121D74D-23A2-4619-8575-4BC03BA6F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xmlns="" id="{C53CE4C7-0002-4359-9EAF-6F5E36C35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xmlns="" id="{664023BE-50EF-4156-82B6-AD8858C80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xmlns="" id="{1DDEC6C4-3E69-467C-B833-6134510FC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xmlns="" id="{900C894E-7D81-4569-8F44-8B499FF7A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xmlns="" id="{A92524DE-B56F-4439-816D-0C48F407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458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xmlns="" id="{D38B8C0B-1A2F-425A-9A3B-9AC568EB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xmlns="" id="{412AD943-1600-4702-9D0D-C167DE684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xmlns="" id="{FF81DB41-8C9B-45F4-BC8A-8F04BE7EB4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3D29C-130C-4385-B465-C9E855F96BBE}" type="datetimeFigureOut">
              <a:rPr lang="th-TH" smtClean="0"/>
              <a:t>26/05/62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xmlns="" id="{E50AA743-4DC9-4299-B3BD-9DBE1B11E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xmlns="" id="{E5065837-9E12-4409-84CB-890FAAE73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CE3A5-B39D-42FC-876F-17926E4745D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4437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กลุ่ม 53">
            <a:extLst>
              <a:ext uri="{FF2B5EF4-FFF2-40B4-BE49-F238E27FC236}">
                <a16:creationId xmlns:a16="http://schemas.microsoft.com/office/drawing/2014/main" xmlns="" id="{5F7B2658-5C7A-4EA9-9D35-1DF9D1DE1F84}"/>
              </a:ext>
            </a:extLst>
          </p:cNvPr>
          <p:cNvGrpSpPr/>
          <p:nvPr/>
        </p:nvGrpSpPr>
        <p:grpSpPr>
          <a:xfrm>
            <a:off x="-4483446" y="0"/>
            <a:ext cx="13003332" cy="6808578"/>
            <a:chOff x="-4979647" y="232565"/>
            <a:chExt cx="13448102" cy="6808578"/>
          </a:xfrm>
          <a:blipFill>
            <a:blip r:embed="rId2"/>
            <a:stretch>
              <a:fillRect/>
            </a:stretch>
          </a:blipFill>
        </p:grpSpPr>
        <p:sp>
          <p:nvSpPr>
            <p:cNvPr id="6" name="สามเหลี่ยมหน้าจั่ว 5">
              <a:extLst>
                <a:ext uri="{FF2B5EF4-FFF2-40B4-BE49-F238E27FC236}">
                  <a16:creationId xmlns:a16="http://schemas.microsoft.com/office/drawing/2014/main" xmlns="" id="{6D3072BC-BCAD-468E-A00E-A852033357D6}"/>
                </a:ext>
              </a:extLst>
            </p:cNvPr>
            <p:cNvSpPr/>
            <p:nvPr/>
          </p:nvSpPr>
          <p:spPr>
            <a:xfrm>
              <a:off x="2534405" y="368630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สามเหลี่ยมหน้าจั่ว 20">
              <a:extLst>
                <a:ext uri="{FF2B5EF4-FFF2-40B4-BE49-F238E27FC236}">
                  <a16:creationId xmlns:a16="http://schemas.microsoft.com/office/drawing/2014/main" xmlns="" id="{0D1EA407-6CF4-420B-96EC-04939C56342C}"/>
                </a:ext>
              </a:extLst>
            </p:cNvPr>
            <p:cNvSpPr/>
            <p:nvPr/>
          </p:nvSpPr>
          <p:spPr>
            <a:xfrm>
              <a:off x="5006225" y="368630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สามเหลี่ยมหน้าจั่ว 26">
              <a:extLst>
                <a:ext uri="{FF2B5EF4-FFF2-40B4-BE49-F238E27FC236}">
                  <a16:creationId xmlns:a16="http://schemas.microsoft.com/office/drawing/2014/main" xmlns="" id="{827D093C-AE68-4FEA-82AA-6418ECE41236}"/>
                </a:ext>
              </a:extLst>
            </p:cNvPr>
            <p:cNvSpPr/>
            <p:nvPr/>
          </p:nvSpPr>
          <p:spPr>
            <a:xfrm rot="10800000">
              <a:off x="3773238" y="256690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8" name="สามเหลี่ยมหน้าจั่ว 27">
              <a:extLst>
                <a:ext uri="{FF2B5EF4-FFF2-40B4-BE49-F238E27FC236}">
                  <a16:creationId xmlns:a16="http://schemas.microsoft.com/office/drawing/2014/main" xmlns="" id="{F0C8C5F8-8EC6-4DB0-A498-1B3E6BEA04D9}"/>
                </a:ext>
              </a:extLst>
            </p:cNvPr>
            <p:cNvSpPr/>
            <p:nvPr/>
          </p:nvSpPr>
          <p:spPr>
            <a:xfrm rot="10800000">
              <a:off x="6245057" y="232565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สามเหลี่ยมหน้าจั่ว 28">
              <a:extLst>
                <a:ext uri="{FF2B5EF4-FFF2-40B4-BE49-F238E27FC236}">
                  <a16:creationId xmlns:a16="http://schemas.microsoft.com/office/drawing/2014/main" xmlns="" id="{12E3B3BF-DBE8-4BF6-A7C6-6B0B406F01B3}"/>
                </a:ext>
              </a:extLst>
            </p:cNvPr>
            <p:cNvSpPr/>
            <p:nvPr/>
          </p:nvSpPr>
          <p:spPr>
            <a:xfrm>
              <a:off x="1295573" y="2668234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สามเหลี่ยมหน้าจั่ว 29">
              <a:extLst>
                <a:ext uri="{FF2B5EF4-FFF2-40B4-BE49-F238E27FC236}">
                  <a16:creationId xmlns:a16="http://schemas.microsoft.com/office/drawing/2014/main" xmlns="" id="{BB1C4218-CE5F-41D8-A4BF-21D218DD5A3A}"/>
                </a:ext>
              </a:extLst>
            </p:cNvPr>
            <p:cNvSpPr/>
            <p:nvPr/>
          </p:nvSpPr>
          <p:spPr>
            <a:xfrm>
              <a:off x="3767393" y="2668234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สามเหลี่ยมหน้าจั่ว 30">
              <a:extLst>
                <a:ext uri="{FF2B5EF4-FFF2-40B4-BE49-F238E27FC236}">
                  <a16:creationId xmlns:a16="http://schemas.microsoft.com/office/drawing/2014/main" xmlns="" id="{4357948B-C8B8-4A6E-8189-1DB28977AD9C}"/>
                </a:ext>
              </a:extLst>
            </p:cNvPr>
            <p:cNvSpPr/>
            <p:nvPr/>
          </p:nvSpPr>
          <p:spPr>
            <a:xfrm rot="10800000">
              <a:off x="2534405" y="2556293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สามเหลี่ยมหน้าจั่ว 31">
              <a:extLst>
                <a:ext uri="{FF2B5EF4-FFF2-40B4-BE49-F238E27FC236}">
                  <a16:creationId xmlns:a16="http://schemas.microsoft.com/office/drawing/2014/main" xmlns="" id="{334FF5B5-38CB-4B50-AAF4-A5BE44767278}"/>
                </a:ext>
              </a:extLst>
            </p:cNvPr>
            <p:cNvSpPr/>
            <p:nvPr/>
          </p:nvSpPr>
          <p:spPr>
            <a:xfrm rot="10800000">
              <a:off x="5006225" y="2532168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3" name="สามเหลี่ยมหน้าจั่ว 32">
              <a:extLst>
                <a:ext uri="{FF2B5EF4-FFF2-40B4-BE49-F238E27FC236}">
                  <a16:creationId xmlns:a16="http://schemas.microsoft.com/office/drawing/2014/main" xmlns="" id="{1D29FC78-D4AD-41A8-A1C9-B4DFBB524325}"/>
                </a:ext>
              </a:extLst>
            </p:cNvPr>
            <p:cNvSpPr/>
            <p:nvPr/>
          </p:nvSpPr>
          <p:spPr>
            <a:xfrm>
              <a:off x="-16546" y="4991962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4" name="สามเหลี่ยมหน้าจั่ว 33">
              <a:extLst>
                <a:ext uri="{FF2B5EF4-FFF2-40B4-BE49-F238E27FC236}">
                  <a16:creationId xmlns:a16="http://schemas.microsoft.com/office/drawing/2014/main" xmlns="" id="{EED80AB7-6FF0-45A8-A530-6ED1E297B291}"/>
                </a:ext>
              </a:extLst>
            </p:cNvPr>
            <p:cNvSpPr/>
            <p:nvPr/>
          </p:nvSpPr>
          <p:spPr>
            <a:xfrm>
              <a:off x="2455274" y="4991962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สามเหลี่ยมหน้าจั่ว 34">
              <a:extLst>
                <a:ext uri="{FF2B5EF4-FFF2-40B4-BE49-F238E27FC236}">
                  <a16:creationId xmlns:a16="http://schemas.microsoft.com/office/drawing/2014/main" xmlns="" id="{71B69EE8-4230-4E6D-AB1E-A82CCAD300CC}"/>
                </a:ext>
              </a:extLst>
            </p:cNvPr>
            <p:cNvSpPr/>
            <p:nvPr/>
          </p:nvSpPr>
          <p:spPr>
            <a:xfrm rot="10800000">
              <a:off x="1222286" y="4880022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สามเหลี่ยมหน้าจั่ว 35">
              <a:extLst>
                <a:ext uri="{FF2B5EF4-FFF2-40B4-BE49-F238E27FC236}">
                  <a16:creationId xmlns:a16="http://schemas.microsoft.com/office/drawing/2014/main" xmlns="" id="{B91576BB-EEDD-4714-BF5B-4627C6FC9749}"/>
                </a:ext>
              </a:extLst>
            </p:cNvPr>
            <p:cNvSpPr/>
            <p:nvPr/>
          </p:nvSpPr>
          <p:spPr>
            <a:xfrm rot="10800000">
              <a:off x="3694106" y="4855897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สามเหลี่ยมหน้าจั่ว 38">
              <a:extLst>
                <a:ext uri="{FF2B5EF4-FFF2-40B4-BE49-F238E27FC236}">
                  <a16:creationId xmlns:a16="http://schemas.microsoft.com/office/drawing/2014/main" xmlns="" id="{9E1AEB36-1B6A-42EC-8A97-054BD2998A1F}"/>
                </a:ext>
              </a:extLst>
            </p:cNvPr>
            <p:cNvSpPr/>
            <p:nvPr/>
          </p:nvSpPr>
          <p:spPr>
            <a:xfrm>
              <a:off x="-2428696" y="404816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1" name="สามเหลี่ยมหน้าจั่ว 40">
              <a:extLst>
                <a:ext uri="{FF2B5EF4-FFF2-40B4-BE49-F238E27FC236}">
                  <a16:creationId xmlns:a16="http://schemas.microsoft.com/office/drawing/2014/main" xmlns="" id="{886A41B0-67AC-42A7-B630-FFE4A8C72067}"/>
                </a:ext>
              </a:extLst>
            </p:cNvPr>
            <p:cNvSpPr/>
            <p:nvPr/>
          </p:nvSpPr>
          <p:spPr>
            <a:xfrm>
              <a:off x="43124" y="404816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4" name="สามเหลี่ยมหน้าจั่ว 43">
              <a:extLst>
                <a:ext uri="{FF2B5EF4-FFF2-40B4-BE49-F238E27FC236}">
                  <a16:creationId xmlns:a16="http://schemas.microsoft.com/office/drawing/2014/main" xmlns="" id="{E06C24C6-77B7-4995-A3F1-60E78E0A38C4}"/>
                </a:ext>
              </a:extLst>
            </p:cNvPr>
            <p:cNvSpPr/>
            <p:nvPr/>
          </p:nvSpPr>
          <p:spPr>
            <a:xfrm rot="10800000">
              <a:off x="-1189863" y="292876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5" name="สามเหลี่ยมหน้าจั่ว 44">
              <a:extLst>
                <a:ext uri="{FF2B5EF4-FFF2-40B4-BE49-F238E27FC236}">
                  <a16:creationId xmlns:a16="http://schemas.microsoft.com/office/drawing/2014/main" xmlns="" id="{8B844C7E-3D51-41AD-853F-137C2C001AF0}"/>
                </a:ext>
              </a:extLst>
            </p:cNvPr>
            <p:cNvSpPr/>
            <p:nvPr/>
          </p:nvSpPr>
          <p:spPr>
            <a:xfrm rot="10800000">
              <a:off x="1281956" y="268751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6" name="สามเหลี่ยมหน้าจั่ว 45">
              <a:extLst>
                <a:ext uri="{FF2B5EF4-FFF2-40B4-BE49-F238E27FC236}">
                  <a16:creationId xmlns:a16="http://schemas.microsoft.com/office/drawing/2014/main" xmlns="" id="{4543E30D-3DB1-4A5E-A6B0-1490AFF872EE}"/>
                </a:ext>
              </a:extLst>
            </p:cNvPr>
            <p:cNvSpPr/>
            <p:nvPr/>
          </p:nvSpPr>
          <p:spPr>
            <a:xfrm>
              <a:off x="-3667528" y="2704420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7" name="สามเหลี่ยมหน้าจั่ว 46">
              <a:extLst>
                <a:ext uri="{FF2B5EF4-FFF2-40B4-BE49-F238E27FC236}">
                  <a16:creationId xmlns:a16="http://schemas.microsoft.com/office/drawing/2014/main" xmlns="" id="{408D5090-2442-42BC-8E66-6B9EAD9F0C2F}"/>
                </a:ext>
              </a:extLst>
            </p:cNvPr>
            <p:cNvSpPr/>
            <p:nvPr/>
          </p:nvSpPr>
          <p:spPr>
            <a:xfrm>
              <a:off x="-1195708" y="2704420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8" name="สามเหลี่ยมหน้าจั่ว 47">
              <a:extLst>
                <a:ext uri="{FF2B5EF4-FFF2-40B4-BE49-F238E27FC236}">
                  <a16:creationId xmlns:a16="http://schemas.microsoft.com/office/drawing/2014/main" xmlns="" id="{AFB8678D-CF48-448B-88A5-CC7274D011DE}"/>
                </a:ext>
              </a:extLst>
            </p:cNvPr>
            <p:cNvSpPr/>
            <p:nvPr/>
          </p:nvSpPr>
          <p:spPr>
            <a:xfrm rot="10800000">
              <a:off x="-2428696" y="2592479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9" name="สามเหลี่ยมหน้าจั่ว 48">
              <a:extLst>
                <a:ext uri="{FF2B5EF4-FFF2-40B4-BE49-F238E27FC236}">
                  <a16:creationId xmlns:a16="http://schemas.microsoft.com/office/drawing/2014/main" xmlns="" id="{DC02772A-C0A5-44FC-AC55-852834BED342}"/>
                </a:ext>
              </a:extLst>
            </p:cNvPr>
            <p:cNvSpPr/>
            <p:nvPr/>
          </p:nvSpPr>
          <p:spPr>
            <a:xfrm rot="10800000">
              <a:off x="43124" y="2568354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สามเหลี่ยมหน้าจั่ว 49">
              <a:extLst>
                <a:ext uri="{FF2B5EF4-FFF2-40B4-BE49-F238E27FC236}">
                  <a16:creationId xmlns:a16="http://schemas.microsoft.com/office/drawing/2014/main" xmlns="" id="{8768D07A-01F6-45F8-AF6E-3B8720158A22}"/>
                </a:ext>
              </a:extLst>
            </p:cNvPr>
            <p:cNvSpPr/>
            <p:nvPr/>
          </p:nvSpPr>
          <p:spPr>
            <a:xfrm>
              <a:off x="-4979647" y="5028148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1" name="สามเหลี่ยมหน้าจั่ว 50">
              <a:extLst>
                <a:ext uri="{FF2B5EF4-FFF2-40B4-BE49-F238E27FC236}">
                  <a16:creationId xmlns:a16="http://schemas.microsoft.com/office/drawing/2014/main" xmlns="" id="{9B538BFF-FF39-468D-8746-403408BB60B7}"/>
                </a:ext>
              </a:extLst>
            </p:cNvPr>
            <p:cNvSpPr/>
            <p:nvPr/>
          </p:nvSpPr>
          <p:spPr>
            <a:xfrm>
              <a:off x="-2507827" y="5028148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2" name="สามเหลี่ยมหน้าจั่ว 51">
              <a:extLst>
                <a:ext uri="{FF2B5EF4-FFF2-40B4-BE49-F238E27FC236}">
                  <a16:creationId xmlns:a16="http://schemas.microsoft.com/office/drawing/2014/main" xmlns="" id="{897D8F48-1E37-43F7-A833-B37CF752B0E2}"/>
                </a:ext>
              </a:extLst>
            </p:cNvPr>
            <p:cNvSpPr/>
            <p:nvPr/>
          </p:nvSpPr>
          <p:spPr>
            <a:xfrm rot="10800000">
              <a:off x="-3740815" y="4916208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3" name="สามเหลี่ยมหน้าจั่ว 52">
              <a:extLst>
                <a:ext uri="{FF2B5EF4-FFF2-40B4-BE49-F238E27FC236}">
                  <a16:creationId xmlns:a16="http://schemas.microsoft.com/office/drawing/2014/main" xmlns="" id="{9374076E-2F47-4BCE-89A8-955ACD5AC063}"/>
                </a:ext>
              </a:extLst>
            </p:cNvPr>
            <p:cNvSpPr/>
            <p:nvPr/>
          </p:nvSpPr>
          <p:spPr>
            <a:xfrm rot="10800000">
              <a:off x="-1268995" y="4892083"/>
              <a:ext cx="2223398" cy="20129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6" name="กล่องข้อความ 55">
            <a:extLst>
              <a:ext uri="{FF2B5EF4-FFF2-40B4-BE49-F238E27FC236}">
                <a16:creationId xmlns:a16="http://schemas.microsoft.com/office/drawing/2014/main" xmlns="" id="{0BD9157F-2874-41CC-8750-6A57A2E1D3AD}"/>
              </a:ext>
            </a:extLst>
          </p:cNvPr>
          <p:cNvSpPr txBox="1"/>
          <p:nvPr/>
        </p:nvSpPr>
        <p:spPr>
          <a:xfrm>
            <a:off x="8216473" y="1720840"/>
            <a:ext cx="3764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EASY FIND WORK</a:t>
            </a:r>
            <a:endParaRPr lang="th-TH" sz="720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plified Arabic Fixed" panose="02070309020205020404" pitchFamily="49" charset="-78"/>
            </a:endParaRPr>
          </a:p>
        </p:txBody>
      </p:sp>
      <p:cxnSp>
        <p:nvCxnSpPr>
          <p:cNvPr id="63" name="ตัวเชื่อมต่อตรง 62">
            <a:extLst>
              <a:ext uri="{FF2B5EF4-FFF2-40B4-BE49-F238E27FC236}">
                <a16:creationId xmlns:a16="http://schemas.microsoft.com/office/drawing/2014/main" xmlns="" id="{7D8329B0-EC0F-4135-8AE9-4F1CACF06FAD}"/>
              </a:ext>
            </a:extLst>
          </p:cNvPr>
          <p:cNvCxnSpPr>
            <a:cxnSpLocks/>
          </p:cNvCxnSpPr>
          <p:nvPr/>
        </p:nvCxnSpPr>
        <p:spPr>
          <a:xfrm>
            <a:off x="8216473" y="1265616"/>
            <a:ext cx="3003069" cy="0"/>
          </a:xfrm>
          <a:prstGeom prst="line">
            <a:avLst/>
          </a:prstGeom>
          <a:ln w="698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ตัวเชื่อมต่อตรง 65">
            <a:extLst>
              <a:ext uri="{FF2B5EF4-FFF2-40B4-BE49-F238E27FC236}">
                <a16:creationId xmlns:a16="http://schemas.microsoft.com/office/drawing/2014/main" xmlns="" id="{49BF4936-D358-43CE-9C34-7C46C4272E78}"/>
              </a:ext>
            </a:extLst>
          </p:cNvPr>
          <p:cNvCxnSpPr>
            <a:cxnSpLocks/>
          </p:cNvCxnSpPr>
          <p:nvPr/>
        </p:nvCxnSpPr>
        <p:spPr>
          <a:xfrm>
            <a:off x="8216473" y="5510206"/>
            <a:ext cx="3003069" cy="0"/>
          </a:xfrm>
          <a:prstGeom prst="line">
            <a:avLst/>
          </a:prstGeom>
          <a:ln w="698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20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>
            <a:extLst>
              <a:ext uri="{FF2B5EF4-FFF2-40B4-BE49-F238E27FC236}">
                <a16:creationId xmlns:a16="http://schemas.microsoft.com/office/drawing/2014/main" xmlns="" id="{B4A94C46-BB30-4CD5-896B-4EFE3B93E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11" y="2987071"/>
            <a:ext cx="2355461" cy="2355461"/>
          </a:xfrm>
          <a:prstGeom prst="rect">
            <a:avLst/>
          </a:prstGeom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xmlns="" id="{C96DDCB2-71C4-4012-83BB-67EA2E8FDCD9}"/>
              </a:ext>
            </a:extLst>
          </p:cNvPr>
          <p:cNvSpPr/>
          <p:nvPr/>
        </p:nvSpPr>
        <p:spPr>
          <a:xfrm>
            <a:off x="7532914" y="1050761"/>
            <a:ext cx="3976914" cy="147029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 </a:t>
            </a:r>
            <a:r>
              <a:rPr lang="th-TH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ที่เป็น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Employer</a:t>
            </a:r>
            <a:endParaRPr lang="th-TH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xmlns="" id="{52F469BC-FC63-4D6F-A4CF-F6BE05183E67}"/>
              </a:ext>
            </a:extLst>
          </p:cNvPr>
          <p:cNvGrpSpPr/>
          <p:nvPr/>
        </p:nvGrpSpPr>
        <p:grpSpPr>
          <a:xfrm>
            <a:off x="-731521" y="702644"/>
            <a:ext cx="7669349" cy="5332396"/>
            <a:chOff x="-731520" y="702644"/>
            <a:chExt cx="4831882" cy="5332396"/>
          </a:xfrm>
        </p:grpSpPr>
        <p:sp>
          <p:nvSpPr>
            <p:cNvPr id="6" name="สี่เหลี่ยมผืนผ้า: มุมมน 5">
              <a:extLst>
                <a:ext uri="{FF2B5EF4-FFF2-40B4-BE49-F238E27FC236}">
                  <a16:creationId xmlns:a16="http://schemas.microsoft.com/office/drawing/2014/main" xmlns="" id="{74C97CE8-CB00-4790-A404-E0562136F061}"/>
                </a:ext>
              </a:extLst>
            </p:cNvPr>
            <p:cNvSpPr/>
            <p:nvPr/>
          </p:nvSpPr>
          <p:spPr>
            <a:xfrm>
              <a:off x="-731520" y="702644"/>
              <a:ext cx="4831882" cy="5332396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xmlns="" id="{05BBE65A-F664-4A3D-850D-C66EA7A1A957}"/>
                </a:ext>
              </a:extLst>
            </p:cNvPr>
            <p:cNvSpPr txBox="1"/>
            <p:nvPr/>
          </p:nvSpPr>
          <p:spPr>
            <a:xfrm>
              <a:off x="159142" y="2460901"/>
              <a:ext cx="356134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ผู้สนใจจะจ้างงาน จะได้ลูกจ้างที่มีความสามารถในด้านที่ตัวเองต้องการ จากการดู</a:t>
              </a:r>
              <a:r>
                <a:rPr lang="en-US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Profile </a:t>
              </a:r>
              <a:r>
                <a:rPr lang="th-TH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ของลูกจ้าง ทั้งทางเราอยากจ้าง และทางลูกจ้างสมัครมา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65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xmlns="" id="{B1E2B745-FA58-480E-BD11-E8707C9D523F}"/>
              </a:ext>
            </a:extLst>
          </p:cNvPr>
          <p:cNvCxnSpPr/>
          <p:nvPr/>
        </p:nvCxnSpPr>
        <p:spPr>
          <a:xfrm>
            <a:off x="9560172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xmlns="" id="{047F7AD4-5F46-447B-B26C-AEADC946B97A}"/>
              </a:ext>
            </a:extLst>
          </p:cNvPr>
          <p:cNvCxnSpPr/>
          <p:nvPr/>
        </p:nvCxnSpPr>
        <p:spPr>
          <a:xfrm>
            <a:off x="9759464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xmlns="" id="{AF9EB8EC-6D99-4B33-9274-9B86307AC574}"/>
              </a:ext>
            </a:extLst>
          </p:cNvPr>
          <p:cNvCxnSpPr/>
          <p:nvPr/>
        </p:nvCxnSpPr>
        <p:spPr>
          <a:xfrm>
            <a:off x="9958756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xmlns="" id="{E7C362F0-B726-4174-B91B-0B16918707BE}"/>
              </a:ext>
            </a:extLst>
          </p:cNvPr>
          <p:cNvCxnSpPr/>
          <p:nvPr/>
        </p:nvCxnSpPr>
        <p:spPr>
          <a:xfrm>
            <a:off x="10158048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xmlns="" id="{91568B5B-0069-4354-904B-C614739EEDA9}"/>
              </a:ext>
            </a:extLst>
          </p:cNvPr>
          <p:cNvCxnSpPr/>
          <p:nvPr/>
        </p:nvCxnSpPr>
        <p:spPr>
          <a:xfrm>
            <a:off x="10357340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ตัวเชื่อมต่อตรง 8">
            <a:extLst>
              <a:ext uri="{FF2B5EF4-FFF2-40B4-BE49-F238E27FC236}">
                <a16:creationId xmlns:a16="http://schemas.microsoft.com/office/drawing/2014/main" xmlns="" id="{D22424B7-8296-4F99-8D6E-6A6C3A3586D8}"/>
              </a:ext>
            </a:extLst>
          </p:cNvPr>
          <p:cNvCxnSpPr/>
          <p:nvPr/>
        </p:nvCxnSpPr>
        <p:spPr>
          <a:xfrm>
            <a:off x="10556632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xmlns="" id="{CEAE4F44-2A55-42FE-A3FC-125648FE6212}"/>
              </a:ext>
            </a:extLst>
          </p:cNvPr>
          <p:cNvCxnSpPr/>
          <p:nvPr/>
        </p:nvCxnSpPr>
        <p:spPr>
          <a:xfrm>
            <a:off x="10755924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ตรง 10">
            <a:extLst>
              <a:ext uri="{FF2B5EF4-FFF2-40B4-BE49-F238E27FC236}">
                <a16:creationId xmlns:a16="http://schemas.microsoft.com/office/drawing/2014/main" xmlns="" id="{BC6C4662-5C5C-458D-919E-8F003A28FC85}"/>
              </a:ext>
            </a:extLst>
          </p:cNvPr>
          <p:cNvCxnSpPr/>
          <p:nvPr/>
        </p:nvCxnSpPr>
        <p:spPr>
          <a:xfrm>
            <a:off x="10955216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xmlns="" id="{714B9E37-7221-4BE7-88AB-FCF6CB3C8262}"/>
              </a:ext>
            </a:extLst>
          </p:cNvPr>
          <p:cNvCxnSpPr/>
          <p:nvPr/>
        </p:nvCxnSpPr>
        <p:spPr>
          <a:xfrm>
            <a:off x="11154508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xmlns="" id="{75AF2C39-990C-494A-8755-36C480A2CDEF}"/>
              </a:ext>
            </a:extLst>
          </p:cNvPr>
          <p:cNvCxnSpPr/>
          <p:nvPr/>
        </p:nvCxnSpPr>
        <p:spPr>
          <a:xfrm>
            <a:off x="11353800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xmlns="" id="{C9D190FC-F24D-41A8-B4FA-D5CF5D5FB806}"/>
              </a:ext>
            </a:extLst>
          </p:cNvPr>
          <p:cNvCxnSpPr/>
          <p:nvPr/>
        </p:nvCxnSpPr>
        <p:spPr>
          <a:xfrm>
            <a:off x="11553092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xmlns="" id="{88998F9B-490D-4378-B9A4-B6F2C2E7B0C6}"/>
              </a:ext>
            </a:extLst>
          </p:cNvPr>
          <p:cNvCxnSpPr/>
          <p:nvPr/>
        </p:nvCxnSpPr>
        <p:spPr>
          <a:xfrm>
            <a:off x="11752384" y="-3087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2" y="421801"/>
            <a:ext cx="10357338" cy="5823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185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442" y="365125"/>
            <a:ext cx="10515600" cy="1325563"/>
          </a:xfrm>
        </p:spPr>
        <p:txBody>
          <a:bodyPr/>
          <a:lstStyle/>
          <a:p>
            <a:r>
              <a:rPr lang="en-US" sz="5400" b="1" dirty="0" smtClean="0">
                <a:latin typeface="Agency FB" panose="020B0503020202020204" pitchFamily="34" charset="0"/>
              </a:rPr>
              <a:t>Show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9" y="2832334"/>
            <a:ext cx="5810426" cy="3266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632" y="804388"/>
            <a:ext cx="1438476" cy="1552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693" y="804388"/>
            <a:ext cx="1733792" cy="18766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06" y="804388"/>
            <a:ext cx="1705213" cy="21148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140" y="810631"/>
            <a:ext cx="1762371" cy="15813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732" y="804388"/>
            <a:ext cx="1362265" cy="18576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067" y="2940386"/>
            <a:ext cx="5522031" cy="3197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2212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27" y="353093"/>
            <a:ext cx="7739489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5" y="4780713"/>
            <a:ext cx="10058400" cy="1868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5270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ลูกศร: เครื่องหมายบั้ง 14">
            <a:extLst>
              <a:ext uri="{FF2B5EF4-FFF2-40B4-BE49-F238E27FC236}">
                <a16:creationId xmlns:a16="http://schemas.microsoft.com/office/drawing/2014/main" xmlns="" id="{05491C6A-9324-4702-AA5E-8DF7B047E32B}"/>
              </a:ext>
            </a:extLst>
          </p:cNvPr>
          <p:cNvSpPr/>
          <p:nvPr/>
        </p:nvSpPr>
        <p:spPr>
          <a:xfrm>
            <a:off x="5114424" y="2769039"/>
            <a:ext cx="646094" cy="279133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xmlns="" id="{6D070C44-CC1B-4AF0-BEEF-B090B694EC2C}"/>
              </a:ext>
            </a:extLst>
          </p:cNvPr>
          <p:cNvGrpSpPr/>
          <p:nvPr/>
        </p:nvGrpSpPr>
        <p:grpSpPr>
          <a:xfrm>
            <a:off x="1348065" y="2160790"/>
            <a:ext cx="3424347" cy="4151998"/>
            <a:chOff x="1348065" y="2160790"/>
            <a:chExt cx="3424347" cy="4151998"/>
          </a:xfrm>
        </p:grpSpPr>
        <p:sp>
          <p:nvSpPr>
            <p:cNvPr id="9" name="สี่เหลี่ยมผืนผ้า: พับมุม 8">
              <a:extLst>
                <a:ext uri="{FF2B5EF4-FFF2-40B4-BE49-F238E27FC236}">
                  <a16:creationId xmlns:a16="http://schemas.microsoft.com/office/drawing/2014/main" xmlns="" id="{36BC7EBC-BAF9-4275-B6BA-7010F654D0AB}"/>
                </a:ext>
              </a:extLst>
            </p:cNvPr>
            <p:cNvSpPr/>
            <p:nvPr/>
          </p:nvSpPr>
          <p:spPr>
            <a:xfrm>
              <a:off x="1348065" y="2160790"/>
              <a:ext cx="3424347" cy="4151998"/>
            </a:xfrm>
            <a:prstGeom prst="foldedCorner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Employee</a:t>
              </a:r>
              <a:endPara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xmlns="" id="{69AF276B-744A-47A7-B5BA-3EECBF8A5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7832" y="2184770"/>
              <a:ext cx="1295698" cy="1272869"/>
            </a:xfrm>
            <a:prstGeom prst="rect">
              <a:avLst/>
            </a:prstGeom>
          </p:spPr>
        </p:pic>
        <p:cxnSp>
          <p:nvCxnSpPr>
            <p:cNvPr id="18" name="ตัวเชื่อมต่อตรง 17">
              <a:extLst>
                <a:ext uri="{FF2B5EF4-FFF2-40B4-BE49-F238E27FC236}">
                  <a16:creationId xmlns:a16="http://schemas.microsoft.com/office/drawing/2014/main" xmlns="" id="{EECFCFD9-7C72-46A6-8C0B-DFDD42FB15A9}"/>
                </a:ext>
              </a:extLst>
            </p:cNvPr>
            <p:cNvCxnSpPr/>
            <p:nvPr/>
          </p:nvCxnSpPr>
          <p:spPr>
            <a:xfrm>
              <a:off x="1925477" y="3689600"/>
              <a:ext cx="2400409" cy="0"/>
            </a:xfrm>
            <a:prstGeom prst="line">
              <a:avLst/>
            </a:prstGeom>
            <a:ln w="698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กล่องข้อความ 21">
              <a:extLst>
                <a:ext uri="{FF2B5EF4-FFF2-40B4-BE49-F238E27FC236}">
                  <a16:creationId xmlns:a16="http://schemas.microsoft.com/office/drawing/2014/main" xmlns="" id="{17626DAD-8B6C-4304-92F3-F4428A41853D}"/>
                </a:ext>
              </a:extLst>
            </p:cNvPr>
            <p:cNvSpPr txBox="1"/>
            <p:nvPr/>
          </p:nvSpPr>
          <p:spPr>
            <a:xfrm>
              <a:off x="1698876" y="4177336"/>
              <a:ext cx="30735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th-TH" sz="16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มีพื้นที่สำหรับ </a:t>
              </a:r>
              <a:r>
                <a:rPr lang="en-US" sz="16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Promote</a:t>
              </a:r>
              <a:r>
                <a:rPr lang="en-US" sz="16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 </a:t>
              </a:r>
              <a:r>
                <a:rPr lang="th-TH" sz="16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ความสามารถขอตนเอง</a:t>
              </a:r>
            </a:p>
            <a:p>
              <a:pPr lvl="0"/>
              <a:r>
                <a:rPr lang="en-US" sz="16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Update </a:t>
              </a:r>
              <a:r>
                <a:rPr lang="th-TH" sz="16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สถานะ ของตัวเองได้ ว่ายังว่างรับงาน หรือไม่</a:t>
              </a:r>
            </a:p>
            <a:p>
              <a:pPr lvl="0"/>
              <a:r>
                <a:rPr lang="th-TH" sz="16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สามารถหา สมัครงานที่ตัวเองสนใจได้</a:t>
              </a:r>
            </a:p>
            <a:p>
              <a:pPr lvl="0"/>
              <a:r>
                <a:rPr lang="th-TH" sz="16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ดู</a:t>
              </a:r>
              <a:r>
                <a:rPr lang="en-US" sz="16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Profile </a:t>
              </a:r>
              <a:r>
                <a:rPr lang="th-TH" sz="16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คนอื่นได้</a:t>
              </a:r>
            </a:p>
          </p:txBody>
        </p:sp>
      </p:grpSp>
      <p:sp>
        <p:nvSpPr>
          <p:cNvPr id="27" name="สี่เหลี่ยมด้านขนาน 26">
            <a:extLst>
              <a:ext uri="{FF2B5EF4-FFF2-40B4-BE49-F238E27FC236}">
                <a16:creationId xmlns:a16="http://schemas.microsoft.com/office/drawing/2014/main" xmlns="" id="{E869B870-0EEB-4EA0-B0CD-ACD69246E744}"/>
              </a:ext>
            </a:extLst>
          </p:cNvPr>
          <p:cNvSpPr/>
          <p:nvPr/>
        </p:nvSpPr>
        <p:spPr>
          <a:xfrm>
            <a:off x="-552408" y="450753"/>
            <a:ext cx="5909911" cy="1093384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ขอบเขตผู้ใช้</a:t>
            </a:r>
          </a:p>
        </p:txBody>
      </p:sp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xmlns="" id="{A2C27B54-12F9-4151-A9B4-B45173062FCE}"/>
              </a:ext>
            </a:extLst>
          </p:cNvPr>
          <p:cNvGrpSpPr/>
          <p:nvPr/>
        </p:nvGrpSpPr>
        <p:grpSpPr>
          <a:xfrm>
            <a:off x="6259949" y="2160790"/>
            <a:ext cx="3509693" cy="4151998"/>
            <a:chOff x="6259949" y="2160790"/>
            <a:chExt cx="3509693" cy="4151998"/>
          </a:xfrm>
        </p:grpSpPr>
        <p:sp>
          <p:nvSpPr>
            <p:cNvPr id="12" name="สี่เหลี่ยมผืนผ้า: พับมุม 11">
              <a:extLst>
                <a:ext uri="{FF2B5EF4-FFF2-40B4-BE49-F238E27FC236}">
                  <a16:creationId xmlns:a16="http://schemas.microsoft.com/office/drawing/2014/main" xmlns="" id="{824A2911-287C-440B-855E-6A1AFB41C78D}"/>
                </a:ext>
              </a:extLst>
            </p:cNvPr>
            <p:cNvSpPr/>
            <p:nvPr/>
          </p:nvSpPr>
          <p:spPr>
            <a:xfrm>
              <a:off x="6259949" y="2160790"/>
              <a:ext cx="3509693" cy="4151998"/>
            </a:xfrm>
            <a:prstGeom prst="foldedCorner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tx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Employer</a:t>
              </a:r>
              <a:endPara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7" name="รูปภาพ 6">
              <a:extLst>
                <a:ext uri="{FF2B5EF4-FFF2-40B4-BE49-F238E27FC236}">
                  <a16:creationId xmlns:a16="http://schemas.microsoft.com/office/drawing/2014/main" xmlns="" id="{AAB5E96D-7C9E-4CF6-9A3D-4097CDAD4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0567" y="2414361"/>
              <a:ext cx="1068455" cy="1050104"/>
            </a:xfrm>
            <a:prstGeom prst="rect">
              <a:avLst/>
            </a:prstGeom>
          </p:spPr>
        </p:pic>
        <p:cxnSp>
          <p:nvCxnSpPr>
            <p:cNvPr id="19" name="ตัวเชื่อมต่อตรง 18">
              <a:extLst>
                <a:ext uri="{FF2B5EF4-FFF2-40B4-BE49-F238E27FC236}">
                  <a16:creationId xmlns:a16="http://schemas.microsoft.com/office/drawing/2014/main" xmlns="" id="{5A5F13ED-C016-4C0D-9863-C5E57FCA3F0B}"/>
                </a:ext>
              </a:extLst>
            </p:cNvPr>
            <p:cNvCxnSpPr/>
            <p:nvPr/>
          </p:nvCxnSpPr>
          <p:spPr>
            <a:xfrm>
              <a:off x="6823423" y="3689600"/>
              <a:ext cx="2460235" cy="0"/>
            </a:xfrm>
            <a:prstGeom prst="line">
              <a:avLst/>
            </a:prstGeom>
            <a:ln w="698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กล่องข้อความ 22">
              <a:extLst>
                <a:ext uri="{FF2B5EF4-FFF2-40B4-BE49-F238E27FC236}">
                  <a16:creationId xmlns:a16="http://schemas.microsoft.com/office/drawing/2014/main" xmlns="" id="{D61FA39B-81CE-441F-B7EC-54E178C1DABE}"/>
                </a:ext>
              </a:extLst>
            </p:cNvPr>
            <p:cNvSpPr txBox="1"/>
            <p:nvPr/>
          </p:nvSpPr>
          <p:spPr>
            <a:xfrm>
              <a:off x="6823423" y="4351276"/>
              <a:ext cx="2574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th-TH" sz="1600" dirty="0"/>
            </a:p>
          </p:txBody>
        </p:sp>
        <p:sp>
          <p:nvSpPr>
            <p:cNvPr id="28" name="สี่เหลี่ยมผืนผ้า 27">
              <a:extLst>
                <a:ext uri="{FF2B5EF4-FFF2-40B4-BE49-F238E27FC236}">
                  <a16:creationId xmlns:a16="http://schemas.microsoft.com/office/drawing/2014/main" xmlns="" id="{93AC6D18-0B0F-46BE-B85D-10F2633453F7}"/>
                </a:ext>
              </a:extLst>
            </p:cNvPr>
            <p:cNvSpPr/>
            <p:nvPr/>
          </p:nvSpPr>
          <p:spPr>
            <a:xfrm>
              <a:off x="6844308" y="4133192"/>
              <a:ext cx="255398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th-TH" sz="18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สามารถเลือกดู </a:t>
              </a:r>
              <a:r>
                <a:rPr lang="en-US" sz="18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Profile </a:t>
              </a:r>
              <a:r>
                <a:rPr lang="th-TH" sz="18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ของ</a:t>
              </a:r>
              <a:r>
                <a:rPr lang="en-US" sz="18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Employee </a:t>
              </a:r>
              <a:r>
                <a:rPr lang="th-TH" sz="18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ที่สนใจได้ </a:t>
              </a:r>
            </a:p>
            <a:p>
              <a:pPr lvl="0"/>
              <a:r>
                <a:rPr lang="th-TH" sz="18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มี </a:t>
              </a:r>
              <a:r>
                <a:rPr lang="en-US" sz="18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Function</a:t>
              </a:r>
              <a:r>
                <a:rPr lang="en-US" sz="18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 </a:t>
              </a:r>
              <a:r>
                <a:rPr lang="th-TH" sz="18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สำหรับนัด สัมภาษณ์งาน</a:t>
              </a:r>
            </a:p>
            <a:p>
              <a:pPr lvl="0"/>
              <a:r>
                <a:rPr lang="th-TH" sz="1800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สามารถประกาศรับสมัครงาน ในสายงานที่ต้องการได้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9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63000" contrast="-5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44" y="218513"/>
            <a:ext cx="8644484" cy="6270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181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8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xmlns="" id="{012E6003-8242-4E4B-B01C-EB453D6BA01A}"/>
              </a:ext>
            </a:extLst>
          </p:cNvPr>
          <p:cNvSpPr/>
          <p:nvPr/>
        </p:nvSpPr>
        <p:spPr>
          <a:xfrm>
            <a:off x="3378200" y="-302616"/>
            <a:ext cx="5435600" cy="1460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40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ระยะเวลาดำเนินงาน</a:t>
            </a:r>
          </a:p>
        </p:txBody>
      </p:sp>
      <p:sp>
        <p:nvSpPr>
          <p:cNvPr id="7" name="สี่เหลี่ยมด้านขนาน 6">
            <a:extLst>
              <a:ext uri="{FF2B5EF4-FFF2-40B4-BE49-F238E27FC236}">
                <a16:creationId xmlns:a16="http://schemas.microsoft.com/office/drawing/2014/main" xmlns="" id="{175B7990-8297-4AA3-9D8A-024332360D28}"/>
              </a:ext>
            </a:extLst>
          </p:cNvPr>
          <p:cNvSpPr/>
          <p:nvPr/>
        </p:nvSpPr>
        <p:spPr>
          <a:xfrm>
            <a:off x="598200" y="1347333"/>
            <a:ext cx="1919705" cy="871088"/>
          </a:xfrm>
          <a:prstGeom prst="parallelogram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th-TH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</p:txBody>
      </p:sp>
      <p:sp>
        <p:nvSpPr>
          <p:cNvPr id="29" name="สี่เหลี่ยมด้านขนาน 28">
            <a:extLst>
              <a:ext uri="{FF2B5EF4-FFF2-40B4-BE49-F238E27FC236}">
                <a16:creationId xmlns:a16="http://schemas.microsoft.com/office/drawing/2014/main" xmlns="" id="{0B85A9C3-FB84-471F-9E4B-4C8736FD41CF}"/>
              </a:ext>
            </a:extLst>
          </p:cNvPr>
          <p:cNvSpPr/>
          <p:nvPr/>
        </p:nvSpPr>
        <p:spPr>
          <a:xfrm>
            <a:off x="598204" y="2218421"/>
            <a:ext cx="1919705" cy="871088"/>
          </a:xfrm>
          <a:prstGeom prst="parallelogram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th-TH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</p:txBody>
      </p:sp>
      <p:sp>
        <p:nvSpPr>
          <p:cNvPr id="30" name="สี่เหลี่ยมด้านขนาน 29">
            <a:extLst>
              <a:ext uri="{FF2B5EF4-FFF2-40B4-BE49-F238E27FC236}">
                <a16:creationId xmlns:a16="http://schemas.microsoft.com/office/drawing/2014/main" xmlns="" id="{56886386-DC86-4937-8E1E-36BF5A2020CF}"/>
              </a:ext>
            </a:extLst>
          </p:cNvPr>
          <p:cNvSpPr/>
          <p:nvPr/>
        </p:nvSpPr>
        <p:spPr>
          <a:xfrm>
            <a:off x="598204" y="3089509"/>
            <a:ext cx="1919705" cy="871088"/>
          </a:xfrm>
          <a:prstGeom prst="parallelogram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th-TH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</a:p>
        </p:txBody>
      </p:sp>
      <p:sp>
        <p:nvSpPr>
          <p:cNvPr id="31" name="สี่เหลี่ยมด้านขนาน 30">
            <a:extLst>
              <a:ext uri="{FF2B5EF4-FFF2-40B4-BE49-F238E27FC236}">
                <a16:creationId xmlns:a16="http://schemas.microsoft.com/office/drawing/2014/main" xmlns="" id="{AE603CB5-5325-4FD4-A63D-F916CCC2470A}"/>
              </a:ext>
            </a:extLst>
          </p:cNvPr>
          <p:cNvSpPr/>
          <p:nvPr/>
        </p:nvSpPr>
        <p:spPr>
          <a:xfrm>
            <a:off x="598201" y="3960571"/>
            <a:ext cx="1919705" cy="871088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th-TH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</a:p>
        </p:txBody>
      </p:sp>
      <p:sp>
        <p:nvSpPr>
          <p:cNvPr id="32" name="สี่เหลี่ยมด้านขนาน 31">
            <a:extLst>
              <a:ext uri="{FF2B5EF4-FFF2-40B4-BE49-F238E27FC236}">
                <a16:creationId xmlns:a16="http://schemas.microsoft.com/office/drawing/2014/main" xmlns="" id="{6359E4E1-DBB5-48A4-B4D8-234837E567BE}"/>
              </a:ext>
            </a:extLst>
          </p:cNvPr>
          <p:cNvSpPr/>
          <p:nvPr/>
        </p:nvSpPr>
        <p:spPr>
          <a:xfrm>
            <a:off x="598202" y="4831659"/>
            <a:ext cx="1919705" cy="871088"/>
          </a:xfrm>
          <a:prstGeom prst="parallelogram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th-TH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</a:p>
        </p:txBody>
      </p:sp>
      <p:sp>
        <p:nvSpPr>
          <p:cNvPr id="33" name="สี่เหลี่ยมด้านขนาน 32">
            <a:extLst>
              <a:ext uri="{FF2B5EF4-FFF2-40B4-BE49-F238E27FC236}">
                <a16:creationId xmlns:a16="http://schemas.microsoft.com/office/drawing/2014/main" xmlns="" id="{82C54C15-7B1F-4228-BE50-773702C63477}"/>
              </a:ext>
            </a:extLst>
          </p:cNvPr>
          <p:cNvSpPr/>
          <p:nvPr/>
        </p:nvSpPr>
        <p:spPr>
          <a:xfrm>
            <a:off x="598201" y="5702721"/>
            <a:ext cx="1919705" cy="871088"/>
          </a:xfrm>
          <a:prstGeom prst="parallelogram">
            <a:avLst/>
          </a:prstGeom>
          <a:solidFill>
            <a:srgbClr val="672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th-TH" sz="48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</a:t>
            </a:r>
          </a:p>
        </p:txBody>
      </p:sp>
      <p:sp>
        <p:nvSpPr>
          <p:cNvPr id="38" name="ลูกศร: เครื่องหมายบั้ง 37">
            <a:extLst>
              <a:ext uri="{FF2B5EF4-FFF2-40B4-BE49-F238E27FC236}">
                <a16:creationId xmlns:a16="http://schemas.microsoft.com/office/drawing/2014/main" xmlns="" id="{965E5F35-8BD6-48F9-8E1E-8DC51FE2E85A}"/>
              </a:ext>
            </a:extLst>
          </p:cNvPr>
          <p:cNvSpPr/>
          <p:nvPr/>
        </p:nvSpPr>
        <p:spPr>
          <a:xfrm>
            <a:off x="2661134" y="1372372"/>
            <a:ext cx="8475785" cy="871088"/>
          </a:xfrm>
          <a:prstGeom prst="chevron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ออกแบบ</a:t>
            </a:r>
            <a:r>
              <a:rPr lang="th-TH" baseline="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th-TH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ฐานข้อมูล</a:t>
            </a:r>
            <a:endParaRPr lang="th-TH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ลูกศร: เครื่องหมายบั้ง 39">
            <a:extLst>
              <a:ext uri="{FF2B5EF4-FFF2-40B4-BE49-F238E27FC236}">
                <a16:creationId xmlns:a16="http://schemas.microsoft.com/office/drawing/2014/main" xmlns="" id="{FBD06B8B-E99D-4632-A6A3-DF0A1BB09676}"/>
              </a:ext>
            </a:extLst>
          </p:cNvPr>
          <p:cNvSpPr/>
          <p:nvPr/>
        </p:nvSpPr>
        <p:spPr>
          <a:xfrm>
            <a:off x="2670305" y="2243483"/>
            <a:ext cx="8475785" cy="871088"/>
          </a:xfrm>
          <a:prstGeom prst="chevro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ทำหน้า</a:t>
            </a:r>
            <a:r>
              <a:rPr 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Website </a:t>
            </a:r>
            <a:r>
              <a: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ส่วนของ </a:t>
            </a:r>
            <a:r>
              <a:rPr 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Employee</a:t>
            </a:r>
            <a:endParaRPr lang="th-TH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1" name="ลูกศร: เครื่องหมายบั้ง 40">
            <a:extLst>
              <a:ext uri="{FF2B5EF4-FFF2-40B4-BE49-F238E27FC236}">
                <a16:creationId xmlns:a16="http://schemas.microsoft.com/office/drawing/2014/main" xmlns="" id="{1E699F93-0E87-4ED7-BE85-CDCFCAB542C2}"/>
              </a:ext>
            </a:extLst>
          </p:cNvPr>
          <p:cNvSpPr/>
          <p:nvPr/>
        </p:nvSpPr>
        <p:spPr>
          <a:xfrm>
            <a:off x="2661135" y="3102027"/>
            <a:ext cx="8475785" cy="871088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ทำหน้า</a:t>
            </a:r>
            <a:r>
              <a:rPr 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Website </a:t>
            </a:r>
            <a:r>
              <a: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ส่วนของ </a:t>
            </a:r>
            <a:r>
              <a:rPr 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Company</a:t>
            </a:r>
            <a:endParaRPr lang="th-TH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ลูกศร: เครื่องหมายบั้ง 41">
            <a:extLst>
              <a:ext uri="{FF2B5EF4-FFF2-40B4-BE49-F238E27FC236}">
                <a16:creationId xmlns:a16="http://schemas.microsoft.com/office/drawing/2014/main" xmlns="" id="{B0203557-9287-4A24-AD74-986550BF49C0}"/>
              </a:ext>
            </a:extLst>
          </p:cNvPr>
          <p:cNvSpPr/>
          <p:nvPr/>
        </p:nvSpPr>
        <p:spPr>
          <a:xfrm>
            <a:off x="2661136" y="3960571"/>
            <a:ext cx="8475785" cy="871088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ตรวจสอบการทำงานของ </a:t>
            </a:r>
            <a:r>
              <a:rPr lang="en-US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</a:t>
            </a:r>
            <a:endParaRPr lang="th-TH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3" name="ลูกศร: เครื่องหมายบั้ง 42">
            <a:extLst>
              <a:ext uri="{FF2B5EF4-FFF2-40B4-BE49-F238E27FC236}">
                <a16:creationId xmlns:a16="http://schemas.microsoft.com/office/drawing/2014/main" xmlns="" id="{2B805032-7CC4-4A52-A0F0-A0F84C80F284}"/>
              </a:ext>
            </a:extLst>
          </p:cNvPr>
          <p:cNvSpPr/>
          <p:nvPr/>
        </p:nvSpPr>
        <p:spPr>
          <a:xfrm>
            <a:off x="2661137" y="4831659"/>
            <a:ext cx="8475785" cy="871088"/>
          </a:xfrm>
          <a:prstGeom prst="chevron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ทดลอง</a:t>
            </a:r>
            <a:r>
              <a:rPr lang="th-TH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และจัดทำ</a:t>
            </a:r>
            <a:r>
              <a:rPr lang="en-US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Power point</a:t>
            </a:r>
            <a:r>
              <a:rPr lang="th-TH" baseline="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เพื่อนำเสนอ</a:t>
            </a:r>
            <a:endParaRPr lang="th-TH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46" name="กลุ่ม 45">
            <a:extLst>
              <a:ext uri="{FF2B5EF4-FFF2-40B4-BE49-F238E27FC236}">
                <a16:creationId xmlns:a16="http://schemas.microsoft.com/office/drawing/2014/main" xmlns="" id="{7E01A339-F541-4194-8B75-4DD57C47212B}"/>
              </a:ext>
            </a:extLst>
          </p:cNvPr>
          <p:cNvGrpSpPr/>
          <p:nvPr/>
        </p:nvGrpSpPr>
        <p:grpSpPr>
          <a:xfrm>
            <a:off x="2670305" y="5702721"/>
            <a:ext cx="8466616" cy="871088"/>
            <a:chOff x="2670305" y="5702721"/>
            <a:chExt cx="8466616" cy="871088"/>
          </a:xfrm>
        </p:grpSpPr>
        <p:sp>
          <p:nvSpPr>
            <p:cNvPr id="44" name="ลูกศร: เครื่องหมายบั้ง 43">
              <a:extLst>
                <a:ext uri="{FF2B5EF4-FFF2-40B4-BE49-F238E27FC236}">
                  <a16:creationId xmlns:a16="http://schemas.microsoft.com/office/drawing/2014/main" xmlns="" id="{3D836892-EC18-4BEC-85DD-3FE24269A63F}"/>
                </a:ext>
              </a:extLst>
            </p:cNvPr>
            <p:cNvSpPr/>
            <p:nvPr/>
          </p:nvSpPr>
          <p:spPr>
            <a:xfrm>
              <a:off x="2670305" y="5702721"/>
              <a:ext cx="6998678" cy="871088"/>
            </a:xfrm>
            <a:prstGeom prst="chevron">
              <a:avLst/>
            </a:prstGeom>
            <a:solidFill>
              <a:srgbClr val="672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45" name="สี่เหลี่ยมผืนผ้า 44">
              <a:extLst>
                <a:ext uri="{FF2B5EF4-FFF2-40B4-BE49-F238E27FC236}">
                  <a16:creationId xmlns:a16="http://schemas.microsoft.com/office/drawing/2014/main" xmlns="" id="{0342C165-A760-4DEC-AD79-2A173717988A}"/>
                </a:ext>
              </a:extLst>
            </p:cNvPr>
            <p:cNvSpPr/>
            <p:nvPr/>
          </p:nvSpPr>
          <p:spPr>
            <a:xfrm>
              <a:off x="9211783" y="5702721"/>
              <a:ext cx="1925138" cy="871088"/>
            </a:xfrm>
            <a:prstGeom prst="rect">
              <a:avLst/>
            </a:prstGeom>
            <a:solidFill>
              <a:srgbClr val="672F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51" name="กล่องข้อความ 50">
            <a:extLst>
              <a:ext uri="{FF2B5EF4-FFF2-40B4-BE49-F238E27FC236}">
                <a16:creationId xmlns:a16="http://schemas.microsoft.com/office/drawing/2014/main" xmlns="" id="{446A7156-D8C9-4756-B330-9E227CCD8CC0}"/>
              </a:ext>
            </a:extLst>
          </p:cNvPr>
          <p:cNvSpPr txBox="1"/>
          <p:nvPr/>
        </p:nvSpPr>
        <p:spPr>
          <a:xfrm>
            <a:off x="5918875" y="5903893"/>
            <a:ext cx="29893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นำเสนองาน</a:t>
            </a:r>
          </a:p>
          <a:p>
            <a:endParaRPr lang="th-TH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01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กลุ่ม 11">
            <a:extLst>
              <a:ext uri="{FF2B5EF4-FFF2-40B4-BE49-F238E27FC236}">
                <a16:creationId xmlns:a16="http://schemas.microsoft.com/office/drawing/2014/main" xmlns="" id="{1100EE0F-4F6E-4190-BB6B-177A1989197C}"/>
              </a:ext>
            </a:extLst>
          </p:cNvPr>
          <p:cNvGrpSpPr/>
          <p:nvPr/>
        </p:nvGrpSpPr>
        <p:grpSpPr>
          <a:xfrm>
            <a:off x="170543" y="1183540"/>
            <a:ext cx="8951685" cy="4490920"/>
            <a:chOff x="446315" y="644635"/>
            <a:chExt cx="8951685" cy="4490920"/>
          </a:xfrm>
          <a:blipFill>
            <a:blip r:embed="rId2">
              <a:alphaModFix amt="14000"/>
            </a:blip>
            <a:stretch>
              <a:fillRect/>
            </a:stretch>
          </a:blipFill>
        </p:grpSpPr>
        <p:sp>
          <p:nvSpPr>
            <p:cNvPr id="5" name="สามเหลี่ยมหน้าจั่ว 4">
              <a:extLst>
                <a:ext uri="{FF2B5EF4-FFF2-40B4-BE49-F238E27FC236}">
                  <a16:creationId xmlns:a16="http://schemas.microsoft.com/office/drawing/2014/main" xmlns="" id="{3D929F12-D987-4596-A29D-7108069C1887}"/>
                </a:ext>
              </a:extLst>
            </p:cNvPr>
            <p:cNvSpPr/>
            <p:nvPr/>
          </p:nvSpPr>
          <p:spPr>
            <a:xfrm>
              <a:off x="446315" y="3033486"/>
              <a:ext cx="2438400" cy="210206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6" name="สามเหลี่ยมหน้าจั่ว 5">
              <a:extLst>
                <a:ext uri="{FF2B5EF4-FFF2-40B4-BE49-F238E27FC236}">
                  <a16:creationId xmlns:a16="http://schemas.microsoft.com/office/drawing/2014/main" xmlns="" id="{19535D36-23AA-4115-9925-15C5D32F83A4}"/>
                </a:ext>
              </a:extLst>
            </p:cNvPr>
            <p:cNvSpPr/>
            <p:nvPr/>
          </p:nvSpPr>
          <p:spPr>
            <a:xfrm>
              <a:off x="3000829" y="3033486"/>
              <a:ext cx="2438400" cy="210206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สามเหลี่ยมหน้าจั่ว 6">
              <a:extLst>
                <a:ext uri="{FF2B5EF4-FFF2-40B4-BE49-F238E27FC236}">
                  <a16:creationId xmlns:a16="http://schemas.microsoft.com/office/drawing/2014/main" xmlns="" id="{E270F8F0-845F-4426-9267-58FC2C21FE39}"/>
                </a:ext>
              </a:extLst>
            </p:cNvPr>
            <p:cNvSpPr/>
            <p:nvPr/>
          </p:nvSpPr>
          <p:spPr>
            <a:xfrm>
              <a:off x="4274456" y="644636"/>
              <a:ext cx="2438400" cy="210206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สามเหลี่ยมหน้าจั่ว 7">
              <a:extLst>
                <a:ext uri="{FF2B5EF4-FFF2-40B4-BE49-F238E27FC236}">
                  <a16:creationId xmlns:a16="http://schemas.microsoft.com/office/drawing/2014/main" xmlns="" id="{C88652E7-184F-4497-AADC-28154733DC07}"/>
                </a:ext>
              </a:extLst>
            </p:cNvPr>
            <p:cNvSpPr/>
            <p:nvPr/>
          </p:nvSpPr>
          <p:spPr>
            <a:xfrm rot="10800000">
              <a:off x="4274457" y="2842299"/>
              <a:ext cx="2438400" cy="210206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สามเหลี่ยมหน้าจั่ว 8">
              <a:extLst>
                <a:ext uri="{FF2B5EF4-FFF2-40B4-BE49-F238E27FC236}">
                  <a16:creationId xmlns:a16="http://schemas.microsoft.com/office/drawing/2014/main" xmlns="" id="{E7AFE1F9-C0FB-46B6-8348-6CB5AB1B9E1C}"/>
                </a:ext>
              </a:extLst>
            </p:cNvPr>
            <p:cNvSpPr/>
            <p:nvPr/>
          </p:nvSpPr>
          <p:spPr>
            <a:xfrm rot="10800000">
              <a:off x="1719943" y="2842299"/>
              <a:ext cx="2438400" cy="210206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สามเหลี่ยมหน้าจั่ว 9">
              <a:extLst>
                <a:ext uri="{FF2B5EF4-FFF2-40B4-BE49-F238E27FC236}">
                  <a16:creationId xmlns:a16="http://schemas.microsoft.com/office/drawing/2014/main" xmlns="" id="{F892EE68-D654-4F82-9E92-DB52EDFF30A9}"/>
                </a:ext>
              </a:extLst>
            </p:cNvPr>
            <p:cNvSpPr/>
            <p:nvPr/>
          </p:nvSpPr>
          <p:spPr>
            <a:xfrm rot="10800000">
              <a:off x="5617028" y="644635"/>
              <a:ext cx="2438400" cy="210206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สามเหลี่ยมหน้าจั่ว 10">
              <a:extLst>
                <a:ext uri="{FF2B5EF4-FFF2-40B4-BE49-F238E27FC236}">
                  <a16:creationId xmlns:a16="http://schemas.microsoft.com/office/drawing/2014/main" xmlns="" id="{18E36433-20EE-49BF-BEDD-7B93D823019A}"/>
                </a:ext>
              </a:extLst>
            </p:cNvPr>
            <p:cNvSpPr/>
            <p:nvPr/>
          </p:nvSpPr>
          <p:spPr>
            <a:xfrm>
              <a:off x="6959600" y="692432"/>
              <a:ext cx="2438400" cy="2102069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xmlns="" id="{8C0E11EF-4727-489E-97AE-2DDABD41514F}"/>
              </a:ext>
            </a:extLst>
          </p:cNvPr>
          <p:cNvSpPr txBox="1"/>
          <p:nvPr/>
        </p:nvSpPr>
        <p:spPr>
          <a:xfrm>
            <a:off x="6437084" y="3099931"/>
            <a:ext cx="55807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2">
                    <a:lumMod val="50000"/>
                  </a:schemeClr>
                </a:solidFill>
                <a:latin typeface="EucrosiaUPC" panose="02020603050405020304" pitchFamily="18" charset="-34"/>
                <a:ea typeface="Arial Unicode MS" panose="020B0604020202020204" pitchFamily="34" charset="-128"/>
                <a:cs typeface="EucrosiaUPC" panose="02020603050405020304" pitchFamily="18" charset="-34"/>
              </a:rPr>
              <a:t>THE END…..</a:t>
            </a:r>
          </a:p>
          <a:p>
            <a:endParaRPr lang="th-TH" sz="9600" dirty="0">
              <a:solidFill>
                <a:schemeClr val="accent2">
                  <a:lumMod val="50000"/>
                </a:schemeClr>
              </a:solidFill>
              <a:latin typeface="EucrosiaUPC" panose="02020603050405020304" pitchFamily="18" charset="-34"/>
              <a:ea typeface="Arial Unicode MS" panose="020B0604020202020204" pitchFamily="34" charset="-128"/>
              <a:cs typeface="EucrosiaUPC" panose="02020603050405020304" pitchFamily="18" charset="-34"/>
            </a:endParaRPr>
          </a:p>
        </p:txBody>
      </p:sp>
      <p:sp>
        <p:nvSpPr>
          <p:cNvPr id="14" name="กล่องข้อความ 13">
            <a:extLst>
              <a:ext uri="{FF2B5EF4-FFF2-40B4-BE49-F238E27FC236}">
                <a16:creationId xmlns:a16="http://schemas.microsoft.com/office/drawing/2014/main" xmlns="" id="{3FCE3A7B-2A19-497F-A14E-F723BEEB9A5C}"/>
              </a:ext>
            </a:extLst>
          </p:cNvPr>
          <p:cNvSpPr txBox="1"/>
          <p:nvPr/>
        </p:nvSpPr>
        <p:spPr>
          <a:xfrm>
            <a:off x="6560456" y="4177030"/>
            <a:ext cx="381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Project by CPE48</a:t>
            </a:r>
            <a:endParaRPr lang="th-TH" sz="1800" dirty="0">
              <a:solidFill>
                <a:schemeClr val="accent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1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กลุ่ม 21">
            <a:extLst>
              <a:ext uri="{FF2B5EF4-FFF2-40B4-BE49-F238E27FC236}">
                <a16:creationId xmlns:a16="http://schemas.microsoft.com/office/drawing/2014/main" xmlns="" id="{AF29698E-D63C-4C11-9D3D-033A689494AB}"/>
              </a:ext>
            </a:extLst>
          </p:cNvPr>
          <p:cNvGrpSpPr/>
          <p:nvPr/>
        </p:nvGrpSpPr>
        <p:grpSpPr>
          <a:xfrm>
            <a:off x="-3381829" y="-1538516"/>
            <a:ext cx="10363200" cy="8766629"/>
            <a:chOff x="-2155371" y="-1524000"/>
            <a:chExt cx="10355942" cy="8940800"/>
          </a:xfrm>
          <a:blipFill>
            <a:blip r:embed="rId2"/>
            <a:stretch>
              <a:fillRect/>
            </a:stretch>
          </a:blipFill>
        </p:grpSpPr>
        <p:sp>
          <p:nvSpPr>
            <p:cNvPr id="6" name="ข้าวหลามตัด 5">
              <a:extLst>
                <a:ext uri="{FF2B5EF4-FFF2-40B4-BE49-F238E27FC236}">
                  <a16:creationId xmlns:a16="http://schemas.microsoft.com/office/drawing/2014/main" xmlns="" id="{71D74E8F-AE48-4665-AED5-201A186B8EB2}"/>
                </a:ext>
              </a:extLst>
            </p:cNvPr>
            <p:cNvSpPr/>
            <p:nvPr/>
          </p:nvSpPr>
          <p:spPr>
            <a:xfrm>
              <a:off x="-2155371" y="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ข้าวหลามตัด 6">
              <a:extLst>
                <a:ext uri="{FF2B5EF4-FFF2-40B4-BE49-F238E27FC236}">
                  <a16:creationId xmlns:a16="http://schemas.microsoft.com/office/drawing/2014/main" xmlns="" id="{9AC7329F-C4E1-42BF-A476-EFFDF0E2884E}"/>
                </a:ext>
              </a:extLst>
            </p:cNvPr>
            <p:cNvSpPr/>
            <p:nvPr/>
          </p:nvSpPr>
          <p:spPr>
            <a:xfrm>
              <a:off x="849086" y="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8" name="ข้าวหลามตัด 7">
              <a:extLst>
                <a:ext uri="{FF2B5EF4-FFF2-40B4-BE49-F238E27FC236}">
                  <a16:creationId xmlns:a16="http://schemas.microsoft.com/office/drawing/2014/main" xmlns="" id="{B8681BAB-EC2E-4062-8022-CFCE1E772E7B}"/>
                </a:ext>
              </a:extLst>
            </p:cNvPr>
            <p:cNvSpPr/>
            <p:nvPr/>
          </p:nvSpPr>
          <p:spPr>
            <a:xfrm>
              <a:off x="5355771" y="-152400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9" name="ข้าวหลามตัด 8">
              <a:extLst>
                <a:ext uri="{FF2B5EF4-FFF2-40B4-BE49-F238E27FC236}">
                  <a16:creationId xmlns:a16="http://schemas.microsoft.com/office/drawing/2014/main" xmlns="" id="{64F3268D-3E71-4905-A0C5-F5DAE2E089E0}"/>
                </a:ext>
              </a:extLst>
            </p:cNvPr>
            <p:cNvSpPr/>
            <p:nvPr/>
          </p:nvSpPr>
          <p:spPr>
            <a:xfrm>
              <a:off x="-653143" y="-152400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0" name="ข้าวหลามตัด 9">
              <a:extLst>
                <a:ext uri="{FF2B5EF4-FFF2-40B4-BE49-F238E27FC236}">
                  <a16:creationId xmlns:a16="http://schemas.microsoft.com/office/drawing/2014/main" xmlns="" id="{0422337E-7CCF-4281-ACFD-984BDE98AA17}"/>
                </a:ext>
              </a:extLst>
            </p:cNvPr>
            <p:cNvSpPr/>
            <p:nvPr/>
          </p:nvSpPr>
          <p:spPr>
            <a:xfrm>
              <a:off x="2351314" y="-152400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2" name="ข้าวหลามตัด 11">
              <a:extLst>
                <a:ext uri="{FF2B5EF4-FFF2-40B4-BE49-F238E27FC236}">
                  <a16:creationId xmlns:a16="http://schemas.microsoft.com/office/drawing/2014/main" xmlns="" id="{0F368354-86A4-496A-9451-C176C9886E94}"/>
                </a:ext>
              </a:extLst>
            </p:cNvPr>
            <p:cNvSpPr/>
            <p:nvPr/>
          </p:nvSpPr>
          <p:spPr>
            <a:xfrm>
              <a:off x="-653143" y="152400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3" name="ข้าวหลามตัด 12">
              <a:extLst>
                <a:ext uri="{FF2B5EF4-FFF2-40B4-BE49-F238E27FC236}">
                  <a16:creationId xmlns:a16="http://schemas.microsoft.com/office/drawing/2014/main" xmlns="" id="{4F521D1F-EE11-43CE-9450-2287293D82B5}"/>
                </a:ext>
              </a:extLst>
            </p:cNvPr>
            <p:cNvSpPr/>
            <p:nvPr/>
          </p:nvSpPr>
          <p:spPr>
            <a:xfrm>
              <a:off x="2351314" y="152400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5" name="ข้าวหลามตัด 14">
              <a:extLst>
                <a:ext uri="{FF2B5EF4-FFF2-40B4-BE49-F238E27FC236}">
                  <a16:creationId xmlns:a16="http://schemas.microsoft.com/office/drawing/2014/main" xmlns="" id="{168C3EBF-56C2-4C56-A0FB-50446D178E3B}"/>
                </a:ext>
              </a:extLst>
            </p:cNvPr>
            <p:cNvSpPr/>
            <p:nvPr/>
          </p:nvSpPr>
          <p:spPr>
            <a:xfrm>
              <a:off x="-2155371" y="304800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6" name="ข้าวหลามตัด 15">
              <a:extLst>
                <a:ext uri="{FF2B5EF4-FFF2-40B4-BE49-F238E27FC236}">
                  <a16:creationId xmlns:a16="http://schemas.microsoft.com/office/drawing/2014/main" xmlns="" id="{576A802B-B1F2-469F-8927-C05979893EB4}"/>
                </a:ext>
              </a:extLst>
            </p:cNvPr>
            <p:cNvSpPr/>
            <p:nvPr/>
          </p:nvSpPr>
          <p:spPr>
            <a:xfrm>
              <a:off x="849086" y="304800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0" name="ข้าวหลามตัด 19">
              <a:extLst>
                <a:ext uri="{FF2B5EF4-FFF2-40B4-BE49-F238E27FC236}">
                  <a16:creationId xmlns:a16="http://schemas.microsoft.com/office/drawing/2014/main" xmlns="" id="{ECBFF875-F256-4B37-A2B9-947437A5AC45}"/>
                </a:ext>
              </a:extLst>
            </p:cNvPr>
            <p:cNvSpPr/>
            <p:nvPr/>
          </p:nvSpPr>
          <p:spPr>
            <a:xfrm>
              <a:off x="-653142" y="457200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1" name="ข้าวหลามตัด 20">
              <a:extLst>
                <a:ext uri="{FF2B5EF4-FFF2-40B4-BE49-F238E27FC236}">
                  <a16:creationId xmlns:a16="http://schemas.microsoft.com/office/drawing/2014/main" xmlns="" id="{E8513EB6-7562-49E5-97FE-7E137AA45006}"/>
                </a:ext>
              </a:extLst>
            </p:cNvPr>
            <p:cNvSpPr/>
            <p:nvPr/>
          </p:nvSpPr>
          <p:spPr>
            <a:xfrm>
              <a:off x="3853543" y="0"/>
              <a:ext cx="2844800" cy="284480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</p:grpSp>
      <p:sp>
        <p:nvSpPr>
          <p:cNvPr id="28" name="ชื่อเรื่อง 27">
            <a:extLst>
              <a:ext uri="{FF2B5EF4-FFF2-40B4-BE49-F238E27FC236}">
                <a16:creationId xmlns:a16="http://schemas.microsoft.com/office/drawing/2014/main" xmlns="" id="{E24E1037-969F-4D18-B606-62E13005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866" y="2529182"/>
            <a:ext cx="8770151" cy="2789382"/>
          </a:xfrm>
        </p:spPr>
        <p:txBody>
          <a:bodyPr>
            <a:normAutofit/>
          </a:bodyPr>
          <a:lstStyle/>
          <a:p>
            <a:pPr algn="ctr"/>
            <a:r>
              <a:rPr lang="th-TH" sz="36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5940203876 นาย ภาณุมาตร์   นิโรภาส </a:t>
            </a:r>
            <a:br>
              <a:rPr lang="th-TH" sz="3600" dirty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36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นิสิต คณะวิทยาศาสตร์และวิศวกรรมศาสตร์</a:t>
            </a:r>
            <a:br>
              <a:rPr lang="th-TH" sz="36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3600" dirty="0" smtClean="0">
                <a:solidFill>
                  <a:schemeClr val="accent1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สาวิชา วิศวกรรมคอมพิวเตอร์</a:t>
            </a:r>
            <a:endParaRPr lang="th-TH" sz="3600" dirty="0">
              <a:solidFill>
                <a:schemeClr val="accent1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6" name="ตัวแทนเนื้อหา 2">
            <a:extLst>
              <a:ext uri="{FF2B5EF4-FFF2-40B4-BE49-F238E27FC236}">
                <a16:creationId xmlns:a16="http://schemas.microsoft.com/office/drawing/2014/main" xmlns="" id="{9961D1ED-4EEF-46A1-8824-0CEA66869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078" y="2265854"/>
            <a:ext cx="2021114" cy="5789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sz="36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จัดทำ</a:t>
            </a:r>
            <a:r>
              <a:rPr lang="th-TH" sz="36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โดย</a:t>
            </a:r>
          </a:p>
        </p:txBody>
      </p:sp>
      <p:sp>
        <p:nvSpPr>
          <p:cNvPr id="29" name="ส่วนโค้ง 28">
            <a:extLst>
              <a:ext uri="{FF2B5EF4-FFF2-40B4-BE49-F238E27FC236}">
                <a16:creationId xmlns:a16="http://schemas.microsoft.com/office/drawing/2014/main" xmlns="" id="{82FC197A-5972-4215-B8D5-C6958A5A9D75}"/>
              </a:ext>
            </a:extLst>
          </p:cNvPr>
          <p:cNvSpPr/>
          <p:nvPr/>
        </p:nvSpPr>
        <p:spPr>
          <a:xfrm rot="18970851">
            <a:off x="5942291" y="1378858"/>
            <a:ext cx="3846286" cy="3817257"/>
          </a:xfrm>
          <a:prstGeom prst="arc">
            <a:avLst/>
          </a:prstGeom>
          <a:ln w="698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ส่วนโค้ง 29">
            <a:extLst>
              <a:ext uri="{FF2B5EF4-FFF2-40B4-BE49-F238E27FC236}">
                <a16:creationId xmlns:a16="http://schemas.microsoft.com/office/drawing/2014/main" xmlns="" id="{A79F0E8E-6D65-478C-8083-6FE4B790EB80}"/>
              </a:ext>
            </a:extLst>
          </p:cNvPr>
          <p:cNvSpPr/>
          <p:nvPr/>
        </p:nvSpPr>
        <p:spPr>
          <a:xfrm rot="8132966">
            <a:off x="5942627" y="2430481"/>
            <a:ext cx="3846286" cy="3817257"/>
          </a:xfrm>
          <a:prstGeom prst="arc">
            <a:avLst/>
          </a:prstGeom>
          <a:ln w="698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4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ข้าวหลามตัด 6">
            <a:extLst>
              <a:ext uri="{FF2B5EF4-FFF2-40B4-BE49-F238E27FC236}">
                <a16:creationId xmlns:a16="http://schemas.microsoft.com/office/drawing/2014/main" xmlns="" id="{3C5C59AA-93C2-4598-8C70-B53CF24BD946}"/>
              </a:ext>
            </a:extLst>
          </p:cNvPr>
          <p:cNvSpPr/>
          <p:nvPr/>
        </p:nvSpPr>
        <p:spPr>
          <a:xfrm>
            <a:off x="6259282" y="-5961799"/>
            <a:ext cx="7714343" cy="7714343"/>
          </a:xfrm>
          <a:prstGeom prst="diamond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7">
            <a:extLst>
              <a:ext uri="{FF2B5EF4-FFF2-40B4-BE49-F238E27FC236}">
                <a16:creationId xmlns:a16="http://schemas.microsoft.com/office/drawing/2014/main" xmlns="" id="{2FA5C17F-AFF3-4D89-8E20-AE1476BE4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854" y="1874159"/>
            <a:ext cx="9144000" cy="3835396"/>
          </a:xfrm>
        </p:spPr>
        <p:txBody>
          <a:bodyPr>
            <a:noAutofit/>
          </a:bodyPr>
          <a:lstStyle/>
          <a:p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o </a:t>
            </a:r>
            <a:r>
              <a:rPr lang="th-TH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เพื่อเสริมสร้าง ทักษะ ในการใช้ภาษา 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HTML </a:t>
            </a:r>
            <a:r>
              <a:rPr lang="th-TH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ในการสร้าง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website</a:t>
            </a:r>
            <a:b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</a:t>
            </a:r>
            <a:r>
              <a:rPr lang="th-TH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เพื่อฝึกฝนการใช้ 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SQL</a:t>
            </a:r>
            <a:r>
              <a:rPr lang="th-TH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ในการเรียกใช้ข้อมูล จากฐานข้อมูล</a:t>
            </a:r>
            <a:br>
              <a:rPr lang="th-TH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</a:t>
            </a:r>
            <a:r>
              <a:rPr lang="th-TH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สามารถใช้ </a:t>
            </a:r>
            <a:r>
              <a:rPr lang="en-US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ER-Model </a:t>
            </a:r>
            <a:r>
              <a:rPr lang="th-TH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มาช่วยในการเชื่อมความสัมพันธ์ ของฐานข้อมูลได้</a:t>
            </a:r>
            <a:br>
              <a:rPr lang="th-TH" sz="3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th-TH" sz="3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ชื่อเรื่องรอง 8">
            <a:extLst>
              <a:ext uri="{FF2B5EF4-FFF2-40B4-BE49-F238E27FC236}">
                <a16:creationId xmlns:a16="http://schemas.microsoft.com/office/drawing/2014/main" xmlns="" id="{BF523732-C2FC-4FE7-BD65-A7C5597FC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52" y="881517"/>
            <a:ext cx="7714343" cy="984477"/>
          </a:xfrm>
        </p:spPr>
        <p:txBody>
          <a:bodyPr>
            <a:normAutofit/>
          </a:bodyPr>
          <a:lstStyle/>
          <a:p>
            <a:r>
              <a:rPr lang="th-TH" sz="4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จุดประสงค์สำหรับคณะผู้จัดทำ</a:t>
            </a:r>
          </a:p>
        </p:txBody>
      </p:sp>
      <p:cxnSp>
        <p:nvCxnSpPr>
          <p:cNvPr id="11" name="ตัวเชื่อมต่อตรง 10">
            <a:extLst>
              <a:ext uri="{FF2B5EF4-FFF2-40B4-BE49-F238E27FC236}">
                <a16:creationId xmlns:a16="http://schemas.microsoft.com/office/drawing/2014/main" xmlns="" id="{6EBABFA5-52B6-46CC-B9B7-197C1425AA92}"/>
              </a:ext>
            </a:extLst>
          </p:cNvPr>
          <p:cNvCxnSpPr>
            <a:cxnSpLocks/>
          </p:cNvCxnSpPr>
          <p:nvPr/>
        </p:nvCxnSpPr>
        <p:spPr>
          <a:xfrm>
            <a:off x="7765143" y="-103638"/>
            <a:ext cx="2351311" cy="2420372"/>
          </a:xfrm>
          <a:prstGeom prst="line">
            <a:avLst/>
          </a:prstGeom>
          <a:ln w="69850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xmlns="" id="{243CA0A3-CA05-4BB9-B893-EEA67DCF5726}"/>
              </a:ext>
            </a:extLst>
          </p:cNvPr>
          <p:cNvCxnSpPr>
            <a:cxnSpLocks/>
          </p:cNvCxnSpPr>
          <p:nvPr/>
        </p:nvCxnSpPr>
        <p:spPr>
          <a:xfrm flipV="1">
            <a:off x="10116454" y="139591"/>
            <a:ext cx="2104572" cy="2177143"/>
          </a:xfrm>
          <a:prstGeom prst="line">
            <a:avLst/>
          </a:prstGeom>
          <a:ln w="69850">
            <a:solidFill>
              <a:schemeClr val="accent1">
                <a:alpha val="4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72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ข้าวหลามตัด 6">
            <a:extLst>
              <a:ext uri="{FF2B5EF4-FFF2-40B4-BE49-F238E27FC236}">
                <a16:creationId xmlns:a16="http://schemas.microsoft.com/office/drawing/2014/main" xmlns="" id="{3C5C59AA-93C2-4598-8C70-B53CF24BD946}"/>
              </a:ext>
            </a:extLst>
          </p:cNvPr>
          <p:cNvSpPr/>
          <p:nvPr/>
        </p:nvSpPr>
        <p:spPr>
          <a:xfrm>
            <a:off x="6868885" y="3429000"/>
            <a:ext cx="7714343" cy="7714343"/>
          </a:xfrm>
          <a:prstGeom prst="diamond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ชื่อเรื่อง 7">
            <a:extLst>
              <a:ext uri="{FF2B5EF4-FFF2-40B4-BE49-F238E27FC236}">
                <a16:creationId xmlns:a16="http://schemas.microsoft.com/office/drawing/2014/main" xmlns="" id="{2FA5C17F-AFF3-4D89-8E20-AE1476BE44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566" y="-1066799"/>
            <a:ext cx="9162141" cy="7924799"/>
          </a:xfrm>
        </p:spPr>
        <p:txBody>
          <a:bodyPr>
            <a:noAutofit/>
          </a:bodyPr>
          <a:lstStyle/>
          <a:p>
            <a:pPr algn="l"/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-เพื่อเปิดโอกาสให้คนที่มีความสามารถในด้าน</a:t>
            </a:r>
            <a:r>
              <a:rPr lang="th-TH" sz="28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ต่างๆ</a:t>
            </a: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สามารถมาใช้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 </a:t>
            </a: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ของเราในการ </a:t>
            </a:r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Promote </a:t>
            </a: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ผลงานของตัวเองให้คน</a:t>
            </a:r>
            <a:r>
              <a:rPr lang="th-TH" sz="28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อื่นๆ</a:t>
            </a: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ได้เห็น</a:t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-เพื่อเปลี่ยนงานอดิเรกของผู้ใช้ ให้เป็นงานที่สร้างเงินได้</a:t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-เพื่อให้ผู้สนใจจะจ้างงาน สามารถเลือกคนที่มีทักษะในด้านที่ตัวเองต้องการมาทำงานได้สะดวกยิ่งขึ้น</a:t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-เพื่อให้ผู้ใช้สามารถ เลือกงานที่เหมาะกันความสามารถของตัวเองได้</a:t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th-TH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th-TH" sz="28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ชื่อเรื่องรอง 8">
            <a:extLst>
              <a:ext uri="{FF2B5EF4-FFF2-40B4-BE49-F238E27FC236}">
                <a16:creationId xmlns:a16="http://schemas.microsoft.com/office/drawing/2014/main" xmlns="" id="{BF523732-C2FC-4FE7-BD65-A7C5597FC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3293" y="296413"/>
            <a:ext cx="6513291" cy="984477"/>
          </a:xfrm>
        </p:spPr>
        <p:txBody>
          <a:bodyPr>
            <a:noAutofit/>
          </a:bodyPr>
          <a:lstStyle/>
          <a:p>
            <a:r>
              <a:rPr lang="th-TH" sz="4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จุดประสงค์ สำหรับผู้ใช้</a:t>
            </a:r>
          </a:p>
        </p:txBody>
      </p:sp>
      <p:cxnSp>
        <p:nvCxnSpPr>
          <p:cNvPr id="3" name="ตัวเชื่อมต่อตรง 2">
            <a:extLst>
              <a:ext uri="{FF2B5EF4-FFF2-40B4-BE49-F238E27FC236}">
                <a16:creationId xmlns:a16="http://schemas.microsoft.com/office/drawing/2014/main" xmlns="" id="{AA6DB39A-CA5A-402B-BED9-0697C06687F7}"/>
              </a:ext>
            </a:extLst>
          </p:cNvPr>
          <p:cNvCxnSpPr>
            <a:cxnSpLocks/>
          </p:cNvCxnSpPr>
          <p:nvPr/>
        </p:nvCxnSpPr>
        <p:spPr>
          <a:xfrm flipV="1">
            <a:off x="5558972" y="1128486"/>
            <a:ext cx="5388419" cy="5688468"/>
          </a:xfrm>
          <a:prstGeom prst="line">
            <a:avLst/>
          </a:prstGeom>
          <a:ln w="66675"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xmlns="" id="{69F2113B-582E-42E2-B70A-B6DD2076FF8C}"/>
              </a:ext>
            </a:extLst>
          </p:cNvPr>
          <p:cNvCxnSpPr>
            <a:cxnSpLocks/>
          </p:cNvCxnSpPr>
          <p:nvPr/>
        </p:nvCxnSpPr>
        <p:spPr>
          <a:xfrm>
            <a:off x="10726056" y="1128486"/>
            <a:ext cx="5167085" cy="4601028"/>
          </a:xfrm>
          <a:prstGeom prst="line">
            <a:avLst/>
          </a:prstGeom>
          <a:ln w="66675"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39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สี่เหลี่ยมผืนผ้า 21">
            <a:extLst>
              <a:ext uri="{FF2B5EF4-FFF2-40B4-BE49-F238E27FC236}">
                <a16:creationId xmlns:a16="http://schemas.microsoft.com/office/drawing/2014/main" xmlns="" id="{2EE13A17-B4B5-4284-B784-B16DC48F5CFE}"/>
              </a:ext>
            </a:extLst>
          </p:cNvPr>
          <p:cNvSpPr/>
          <p:nvPr/>
        </p:nvSpPr>
        <p:spPr>
          <a:xfrm>
            <a:off x="838200" y="2130199"/>
            <a:ext cx="10515600" cy="2104571"/>
          </a:xfrm>
          <a:prstGeom prst="rect">
            <a:avLst/>
          </a:prstGeom>
          <a:solidFill>
            <a:schemeClr val="bg1">
              <a:lumMod val="65000"/>
              <a:alpha val="0"/>
            </a:schemeClr>
          </a:solidFill>
          <a:ln w="63500">
            <a:solidFill>
              <a:schemeClr val="bg1">
                <a:lumMod val="50000"/>
                <a:alpha val="34000"/>
              </a:schemeClr>
            </a:solidFill>
          </a:ln>
          <a:effectLst>
            <a:outerShdw sx="1000" sy="1000" algn="t" rotWithShape="0">
              <a:schemeClr val="bg1">
                <a:lumMod val="6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4" name="ตัวแทนเนื้อหา 3">
            <a:extLst>
              <a:ext uri="{FF2B5EF4-FFF2-40B4-BE49-F238E27FC236}">
                <a16:creationId xmlns:a16="http://schemas.microsoft.com/office/drawing/2014/main" xmlns="" id="{F354F502-82C8-4926-A64A-F0938EE0B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47" y="1667895"/>
            <a:ext cx="2776424" cy="277642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xmlns="" id="{80C04A15-8483-4922-984B-8A1D0C69E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47" y="1969238"/>
            <a:ext cx="2426492" cy="2426492"/>
          </a:xfrm>
          <a:prstGeom prst="rect">
            <a:avLst/>
          </a:prstGeom>
        </p:spPr>
      </p:pic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xmlns="" id="{91156B0A-2E24-4436-9279-7E3FE1808E0F}"/>
              </a:ext>
            </a:extLst>
          </p:cNvPr>
          <p:cNvCxnSpPr>
            <a:cxnSpLocks/>
          </p:cNvCxnSpPr>
          <p:nvPr/>
        </p:nvCxnSpPr>
        <p:spPr>
          <a:xfrm flipV="1">
            <a:off x="8253187" y="3443514"/>
            <a:ext cx="6150426" cy="6516915"/>
          </a:xfrm>
          <a:prstGeom prst="line">
            <a:avLst/>
          </a:prstGeom>
          <a:ln w="69850"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xmlns="" id="{8AB7EEAC-B93A-48A2-A308-82FE7EC2DEA8}"/>
              </a:ext>
            </a:extLst>
          </p:cNvPr>
          <p:cNvCxnSpPr/>
          <p:nvPr/>
        </p:nvCxnSpPr>
        <p:spPr>
          <a:xfrm>
            <a:off x="-2585130" y="3907971"/>
            <a:ext cx="6328228" cy="5588000"/>
          </a:xfrm>
          <a:prstGeom prst="line">
            <a:avLst/>
          </a:prstGeom>
          <a:ln w="69850"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xmlns="" id="{06B965CD-41AE-4EFD-9C34-713EA92B3EEA}"/>
              </a:ext>
            </a:extLst>
          </p:cNvPr>
          <p:cNvCxnSpPr/>
          <p:nvPr/>
        </p:nvCxnSpPr>
        <p:spPr>
          <a:xfrm flipH="1">
            <a:off x="-3241788" y="-2752953"/>
            <a:ext cx="6705600" cy="6879204"/>
          </a:xfrm>
          <a:prstGeom prst="line">
            <a:avLst/>
          </a:prstGeom>
          <a:ln w="69850"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xmlns="" id="{D3AE4677-2BBD-4DE4-8971-859070002704}"/>
              </a:ext>
            </a:extLst>
          </p:cNvPr>
          <p:cNvCxnSpPr/>
          <p:nvPr/>
        </p:nvCxnSpPr>
        <p:spPr>
          <a:xfrm flipH="1">
            <a:off x="7517832" y="2271600"/>
            <a:ext cx="7155543" cy="7547428"/>
          </a:xfrm>
          <a:prstGeom prst="line">
            <a:avLst/>
          </a:prstGeom>
          <a:ln w="69850">
            <a:solidFill>
              <a:schemeClr val="accent2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xmlns="" id="{CCA9EA1A-7852-4EE8-BF22-160837C3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44" y="25937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th-TH" sz="8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องค์ประกอบของ </a:t>
            </a:r>
            <a:r>
              <a:rPr lang="en-US" sz="8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Website </a:t>
            </a:r>
            <a:endParaRPr lang="th-TH" sz="8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833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343" y="1111877"/>
            <a:ext cx="2738657" cy="1325563"/>
          </a:xfrm>
        </p:spPr>
        <p:txBody>
          <a:bodyPr/>
          <a:lstStyle/>
          <a:p>
            <a:r>
              <a:rPr lang="en-US" b="1" dirty="0" smtClean="0"/>
              <a:t>WEB page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457" y="1345502"/>
            <a:ext cx="7514785" cy="4225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51" y="2827421"/>
            <a:ext cx="5029638" cy="2743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18" y="3504371"/>
            <a:ext cx="3772305" cy="2066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96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95" y="204174"/>
            <a:ext cx="10515600" cy="1325563"/>
          </a:xfrm>
        </p:spPr>
        <p:txBody>
          <a:bodyPr/>
          <a:lstStyle/>
          <a:p>
            <a:r>
              <a:rPr lang="en-US" b="1" dirty="0" smtClean="0">
                <a:latin typeface="Agency FB" panose="020B0503020202020204" pitchFamily="34" charset="0"/>
              </a:rPr>
              <a:t>Login AND Sign in USER</a:t>
            </a:r>
            <a:endParaRPr lang="en-US" b="1" dirty="0">
              <a:latin typeface="Agency FB" panose="020B05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39" y="1307629"/>
            <a:ext cx="7297496" cy="3935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7" y="2430335"/>
            <a:ext cx="6051572" cy="32538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4393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xmlns="" id="{DA6F146A-27DF-4663-9709-0F26CAD3F572}"/>
              </a:ext>
            </a:extLst>
          </p:cNvPr>
          <p:cNvSpPr/>
          <p:nvPr/>
        </p:nvSpPr>
        <p:spPr>
          <a:xfrm>
            <a:off x="423513" y="827773"/>
            <a:ext cx="3041583" cy="16531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Customer</a:t>
            </a:r>
            <a:r>
              <a:rPr lang="th-TH" dirty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ที่เป็น  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Worker</a:t>
            </a:r>
            <a:endParaRPr lang="th-TH" dirty="0">
              <a:solidFill>
                <a:schemeClr val="bg1">
                  <a:lumMod val="95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xmlns="" id="{24F4A021-4EE1-4117-A94C-BF53C3A40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13" y="2714324"/>
            <a:ext cx="2955356" cy="2955356"/>
          </a:xfrm>
          <a:prstGeom prst="rect">
            <a:avLst/>
          </a:prstGeom>
        </p:spPr>
      </p:pic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xmlns="" id="{A538E278-B9AE-456B-B5FD-D73F0918893D}"/>
              </a:ext>
            </a:extLst>
          </p:cNvPr>
          <p:cNvGrpSpPr/>
          <p:nvPr/>
        </p:nvGrpSpPr>
        <p:grpSpPr>
          <a:xfrm>
            <a:off x="3927107" y="488482"/>
            <a:ext cx="9240253" cy="5881035"/>
            <a:chOff x="3927107" y="488482"/>
            <a:chExt cx="9240253" cy="5881035"/>
          </a:xfrm>
        </p:grpSpPr>
        <p:grpSp>
          <p:nvGrpSpPr>
            <p:cNvPr id="8" name="กลุ่ม 7">
              <a:extLst>
                <a:ext uri="{FF2B5EF4-FFF2-40B4-BE49-F238E27FC236}">
                  <a16:creationId xmlns:a16="http://schemas.microsoft.com/office/drawing/2014/main" xmlns="" id="{9B0FD81D-054C-4480-BE77-30A4B278CA92}"/>
                </a:ext>
              </a:extLst>
            </p:cNvPr>
            <p:cNvGrpSpPr/>
            <p:nvPr/>
          </p:nvGrpSpPr>
          <p:grpSpPr>
            <a:xfrm>
              <a:off x="3927107" y="488482"/>
              <a:ext cx="9240253" cy="5881035"/>
              <a:chOff x="3927107" y="488482"/>
              <a:chExt cx="9240253" cy="5881035"/>
            </a:xfrm>
          </p:grpSpPr>
          <p:sp>
            <p:nvSpPr>
              <p:cNvPr id="4" name="สี่เหลี่ยมผืนผ้า: มุมมน 3">
                <a:extLst>
                  <a:ext uri="{FF2B5EF4-FFF2-40B4-BE49-F238E27FC236}">
                    <a16:creationId xmlns:a16="http://schemas.microsoft.com/office/drawing/2014/main" xmlns="" id="{1CA935D4-7AA1-418A-AB60-388AECCC089C}"/>
                  </a:ext>
                </a:extLst>
              </p:cNvPr>
              <p:cNvSpPr/>
              <p:nvPr/>
            </p:nvSpPr>
            <p:spPr>
              <a:xfrm>
                <a:off x="3927107" y="488482"/>
                <a:ext cx="9240253" cy="5881035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th-TH" sz="36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7" name="กล่องข้อความ 6">
                <a:extLst>
                  <a:ext uri="{FF2B5EF4-FFF2-40B4-BE49-F238E27FC236}">
                    <a16:creationId xmlns:a16="http://schemas.microsoft.com/office/drawing/2014/main" xmlns="" id="{1B8ECBB1-EB9C-44D2-89EB-21DBEC05557F}"/>
                  </a:ext>
                </a:extLst>
              </p:cNvPr>
              <p:cNvSpPr txBox="1"/>
              <p:nvPr/>
            </p:nvSpPr>
            <p:spPr>
              <a:xfrm>
                <a:off x="4533500" y="2480911"/>
                <a:ext cx="74692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th-TH" dirty="0"/>
              </a:p>
            </p:txBody>
          </p:sp>
        </p:grpSp>
        <p:sp>
          <p:nvSpPr>
            <p:cNvPr id="9" name="กล่องข้อความ 8">
              <a:extLst>
                <a:ext uri="{FF2B5EF4-FFF2-40B4-BE49-F238E27FC236}">
                  <a16:creationId xmlns:a16="http://schemas.microsoft.com/office/drawing/2014/main" xmlns="" id="{35ED807B-94B7-4E59-AAD2-34A1C77907C6}"/>
                </a:ext>
              </a:extLst>
            </p:cNvPr>
            <p:cNvSpPr txBox="1"/>
            <p:nvPr/>
          </p:nvSpPr>
          <p:spPr>
            <a:xfrm>
              <a:off x="5521003" y="1538833"/>
              <a:ext cx="5704115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คือ ผู้ที่ต้องการทำงาน ที่สามารถได้รับการจ้างงานที่ตัวเองชอบได้จากการ</a:t>
              </a:r>
              <a:r>
                <a:rPr lang="en-US" sz="3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Promote Profile </a:t>
              </a:r>
              <a:r>
                <a:rPr lang="th-TH" sz="3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ของตัวเอง ว่าชอบทำอะไร </a:t>
              </a:r>
            </a:p>
            <a:p>
              <a:r>
                <a:rPr lang="th-TH" sz="3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และยังสามารถเลือกทำงานที่เหมาะสมกับตัวเอง ที่ทาง </a:t>
              </a:r>
              <a:r>
                <a:rPr lang="en-US" sz="3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Company </a:t>
              </a:r>
              <a:r>
                <a:rPr lang="th-TH" sz="3200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ประกาศหางานไว้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520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ตัวเชื่อมต่อตรง 4">
            <a:extLst>
              <a:ext uri="{FF2B5EF4-FFF2-40B4-BE49-F238E27FC236}">
                <a16:creationId xmlns:a16="http://schemas.microsoft.com/office/drawing/2014/main" xmlns="" id="{5B78D119-7C97-4E3C-8BCA-D58FA6CBCB35}"/>
              </a:ext>
            </a:extLst>
          </p:cNvPr>
          <p:cNvCxnSpPr/>
          <p:nvPr/>
        </p:nvCxnSpPr>
        <p:spPr>
          <a:xfrm>
            <a:off x="9730154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ตัวเชื่อมต่อตรง 5">
            <a:extLst>
              <a:ext uri="{FF2B5EF4-FFF2-40B4-BE49-F238E27FC236}">
                <a16:creationId xmlns:a16="http://schemas.microsoft.com/office/drawing/2014/main" xmlns="" id="{D70C42A7-1B6E-4F0C-910F-37E054EBB193}"/>
              </a:ext>
            </a:extLst>
          </p:cNvPr>
          <p:cNvCxnSpPr/>
          <p:nvPr/>
        </p:nvCxnSpPr>
        <p:spPr>
          <a:xfrm>
            <a:off x="9929446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xmlns="" id="{43A140BE-6BCE-4A45-BD6D-806DA8F4FEBD}"/>
              </a:ext>
            </a:extLst>
          </p:cNvPr>
          <p:cNvCxnSpPr/>
          <p:nvPr/>
        </p:nvCxnSpPr>
        <p:spPr>
          <a:xfrm>
            <a:off x="10128738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xmlns="" id="{C711D9A3-3ADF-4BAA-923C-F733EE0D610F}"/>
              </a:ext>
            </a:extLst>
          </p:cNvPr>
          <p:cNvCxnSpPr/>
          <p:nvPr/>
        </p:nvCxnSpPr>
        <p:spPr>
          <a:xfrm>
            <a:off x="10328030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ตัวเชื่อมต่อตรง 8">
            <a:extLst>
              <a:ext uri="{FF2B5EF4-FFF2-40B4-BE49-F238E27FC236}">
                <a16:creationId xmlns:a16="http://schemas.microsoft.com/office/drawing/2014/main" xmlns="" id="{EED38E25-331A-476F-A8DF-2C0D15A0B11D}"/>
              </a:ext>
            </a:extLst>
          </p:cNvPr>
          <p:cNvCxnSpPr/>
          <p:nvPr/>
        </p:nvCxnSpPr>
        <p:spPr>
          <a:xfrm>
            <a:off x="10527322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xmlns="" id="{5BE64347-1C40-47EE-B992-36A5E85D3605}"/>
              </a:ext>
            </a:extLst>
          </p:cNvPr>
          <p:cNvCxnSpPr/>
          <p:nvPr/>
        </p:nvCxnSpPr>
        <p:spPr>
          <a:xfrm>
            <a:off x="10726614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ตรง 10">
            <a:extLst>
              <a:ext uri="{FF2B5EF4-FFF2-40B4-BE49-F238E27FC236}">
                <a16:creationId xmlns:a16="http://schemas.microsoft.com/office/drawing/2014/main" xmlns="" id="{922F9CBF-A313-46D6-AA86-F195E05E93BF}"/>
              </a:ext>
            </a:extLst>
          </p:cNvPr>
          <p:cNvCxnSpPr/>
          <p:nvPr/>
        </p:nvCxnSpPr>
        <p:spPr>
          <a:xfrm>
            <a:off x="10925906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xmlns="" id="{FF638FEC-98B4-4F14-ADDF-F85E25222D75}"/>
              </a:ext>
            </a:extLst>
          </p:cNvPr>
          <p:cNvCxnSpPr/>
          <p:nvPr/>
        </p:nvCxnSpPr>
        <p:spPr>
          <a:xfrm>
            <a:off x="11125198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xmlns="" id="{8BB7821A-5567-4C0A-9E5D-395F57257ADD}"/>
              </a:ext>
            </a:extLst>
          </p:cNvPr>
          <p:cNvCxnSpPr/>
          <p:nvPr/>
        </p:nvCxnSpPr>
        <p:spPr>
          <a:xfrm>
            <a:off x="11324490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ตรง 13">
            <a:extLst>
              <a:ext uri="{FF2B5EF4-FFF2-40B4-BE49-F238E27FC236}">
                <a16:creationId xmlns:a16="http://schemas.microsoft.com/office/drawing/2014/main" xmlns="" id="{E4E6542A-6636-4A1E-AF84-58E592297D1A}"/>
              </a:ext>
            </a:extLst>
          </p:cNvPr>
          <p:cNvCxnSpPr/>
          <p:nvPr/>
        </p:nvCxnSpPr>
        <p:spPr>
          <a:xfrm>
            <a:off x="11523782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xmlns="" id="{C6797B0E-5A75-4638-962A-A65ABA646B3D}"/>
              </a:ext>
            </a:extLst>
          </p:cNvPr>
          <p:cNvCxnSpPr/>
          <p:nvPr/>
        </p:nvCxnSpPr>
        <p:spPr>
          <a:xfrm>
            <a:off x="11723074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ตรง 15">
            <a:extLst>
              <a:ext uri="{FF2B5EF4-FFF2-40B4-BE49-F238E27FC236}">
                <a16:creationId xmlns:a16="http://schemas.microsoft.com/office/drawing/2014/main" xmlns="" id="{56CAA994-6491-4981-B6AA-9E0FD630B956}"/>
              </a:ext>
            </a:extLst>
          </p:cNvPr>
          <p:cNvCxnSpPr/>
          <p:nvPr/>
        </p:nvCxnSpPr>
        <p:spPr>
          <a:xfrm>
            <a:off x="11922366" y="-257908"/>
            <a:ext cx="2661138" cy="2309446"/>
          </a:xfrm>
          <a:prstGeom prst="line">
            <a:avLst/>
          </a:prstGeom>
          <a:ln w="3492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23" y="716692"/>
            <a:ext cx="9514083" cy="5349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057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233</Words>
  <Application>Microsoft Office PowerPoint</Application>
  <PresentationFormat>Widescreen</PresentationFormat>
  <Paragraphs>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 Unicode MS</vt:lpstr>
      <vt:lpstr>Microsoft YaHei UI</vt:lpstr>
      <vt:lpstr>Agency FB</vt:lpstr>
      <vt:lpstr>Angsana New</vt:lpstr>
      <vt:lpstr>Arial</vt:lpstr>
      <vt:lpstr>Calibri</vt:lpstr>
      <vt:lpstr>Calibri Light</vt:lpstr>
      <vt:lpstr>Cordia New</vt:lpstr>
      <vt:lpstr>EucrosiaUPC</vt:lpstr>
      <vt:lpstr>Leelawadee</vt:lpstr>
      <vt:lpstr>Simplified Arabic Fixed</vt:lpstr>
      <vt:lpstr>ธีมของ Office</vt:lpstr>
      <vt:lpstr>PowerPoint Presentation</vt:lpstr>
      <vt:lpstr>5940203876 นาย ภาณุมาตร์   นิโรภาส  นิสิต คณะวิทยาศาสตร์และวิศวกรรมศาสตร์ สาวิชา วิศวกรรมคอมพิวเตอร์</vt:lpstr>
      <vt:lpstr> o เพื่อเสริมสร้าง ทักษะ ในการใช้ภาษา HTML ในการสร้าง website o เพื่อฝึกฝนการใช้ SQL ในการเรียกใช้ข้อมูล จากฐานข้อมูล o สามารถใช้ ER-Model มาช่วยในการเชื่อมความสัมพันธ์ ของฐานข้อมูลได้ </vt:lpstr>
      <vt:lpstr> -เพื่อเปิดโอกาสให้คนที่มีความสามารถในด้านต่างๆ สามารถมาใช้ Website ของเราในการ Promote ผลงานของตัวเองให้คนอื่นๆได้เห็น -เพื่อเปลี่ยนงานอดิเรกของผู้ใช้ ให้เป็นงานที่สร้างเงินได้ -เพื่อให้ผู้สนใจจะจ้างงาน สามารถเลือกคนที่มีทักษะในด้านที่ตัวเองต้องการมาทำงานได้สะดวกยิ่งขึ้น -เพื่อให้ผู้ใช้สามารถ เลือกงานที่เหมาะกันความสามารถของตัวเองได้      </vt:lpstr>
      <vt:lpstr>องค์ประกอบของ Website </vt:lpstr>
      <vt:lpstr>WEB page</vt:lpstr>
      <vt:lpstr>Login AND Sign in USER</vt:lpstr>
      <vt:lpstr>PowerPoint Presentation</vt:lpstr>
      <vt:lpstr>PowerPoint Presentation</vt:lpstr>
      <vt:lpstr>PowerPoint Presentation</vt:lpstr>
      <vt:lpstr>PowerPoint Presentation</vt:lpstr>
      <vt:lpstr>Show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wachirapong netrat</dc:creator>
  <cp:lastModifiedBy>ICer</cp:lastModifiedBy>
  <cp:revision>56</cp:revision>
  <dcterms:created xsi:type="dcterms:W3CDTF">2018-05-19T21:55:53Z</dcterms:created>
  <dcterms:modified xsi:type="dcterms:W3CDTF">2019-05-26T16:12:32Z</dcterms:modified>
</cp:coreProperties>
</file>